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52"/>
  </p:notesMasterIdLst>
  <p:handoutMasterIdLst>
    <p:handoutMasterId r:id="rId53"/>
  </p:handoutMasterIdLst>
  <p:sldIdLst>
    <p:sldId id="962" r:id="rId3"/>
    <p:sldId id="968" r:id="rId4"/>
    <p:sldId id="978" r:id="rId5"/>
    <p:sldId id="983" r:id="rId6"/>
    <p:sldId id="985" r:id="rId7"/>
    <p:sldId id="987" r:id="rId8"/>
    <p:sldId id="988" r:id="rId9"/>
    <p:sldId id="989" r:id="rId10"/>
    <p:sldId id="984" r:id="rId11"/>
    <p:sldId id="990" r:id="rId12"/>
    <p:sldId id="1002" r:id="rId13"/>
    <p:sldId id="992" r:id="rId14"/>
    <p:sldId id="997" r:id="rId15"/>
    <p:sldId id="991" r:id="rId16"/>
    <p:sldId id="998" r:id="rId17"/>
    <p:sldId id="993" r:id="rId18"/>
    <p:sldId id="994" r:id="rId19"/>
    <p:sldId id="999" r:id="rId20"/>
    <p:sldId id="995" r:id="rId21"/>
    <p:sldId id="996" r:id="rId22"/>
    <p:sldId id="1003" r:id="rId23"/>
    <p:sldId id="1000" r:id="rId24"/>
    <p:sldId id="1001" r:id="rId25"/>
    <p:sldId id="1010" r:id="rId26"/>
    <p:sldId id="1011" r:id="rId27"/>
    <p:sldId id="1004" r:id="rId28"/>
    <p:sldId id="1005" r:id="rId29"/>
    <p:sldId id="1012" r:id="rId30"/>
    <p:sldId id="1007" r:id="rId31"/>
    <p:sldId id="1008" r:id="rId32"/>
    <p:sldId id="1013" r:id="rId33"/>
    <p:sldId id="1020" r:id="rId34"/>
    <p:sldId id="1019" r:id="rId35"/>
    <p:sldId id="1023" r:id="rId36"/>
    <p:sldId id="1025" r:id="rId37"/>
    <p:sldId id="1022" r:id="rId38"/>
    <p:sldId id="1024" r:id="rId39"/>
    <p:sldId id="1029" r:id="rId40"/>
    <p:sldId id="1028" r:id="rId41"/>
    <p:sldId id="1026" r:id="rId42"/>
    <p:sldId id="1030" r:id="rId43"/>
    <p:sldId id="1027" r:id="rId44"/>
    <p:sldId id="1021" r:id="rId45"/>
    <p:sldId id="1015" r:id="rId46"/>
    <p:sldId id="1016" r:id="rId47"/>
    <p:sldId id="1017" r:id="rId48"/>
    <p:sldId id="1014" r:id="rId49"/>
    <p:sldId id="1018" r:id="rId50"/>
    <p:sldId id="974" r:id="rId51"/>
  </p:sldIdLst>
  <p:sldSz cx="9144000" cy="6858000" type="screen4x3"/>
  <p:notesSz cx="2663825" cy="4468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407">
          <p15:clr>
            <a:srgbClr val="A4A3A4"/>
          </p15:clr>
        </p15:guide>
        <p15:guide id="2" pos="8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339933"/>
    <a:srgbClr val="FF7733"/>
    <a:srgbClr val="FF9966"/>
    <a:srgbClr val="BAE18F"/>
    <a:srgbClr val="CE2020"/>
    <a:srgbClr val="AC0000"/>
    <a:srgbClr val="632B8D"/>
    <a:srgbClr val="FFFFFF"/>
    <a:srgbClr val="7F2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77" autoAdjust="0"/>
    <p:restoredTop sz="99503" autoAdjust="0"/>
  </p:normalViewPr>
  <p:slideViewPr>
    <p:cSldViewPr snapToGrid="0">
      <p:cViewPr varScale="1">
        <p:scale>
          <a:sx n="92" d="100"/>
          <a:sy n="92" d="100"/>
        </p:scale>
        <p:origin x="750" y="66"/>
      </p:cViewPr>
      <p:guideLst>
        <p:guide orient="horz" pos="221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-2082" y="-78"/>
      </p:cViewPr>
      <p:guideLst>
        <p:guide orient="horz" pos="1407"/>
        <p:guide pos="8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i="0" u="sng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1" i="0" u="sng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F1AB2D8-6A9B-43D9-93FD-6D07C27FC5BF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9E0D0356-B7F0-4CDD-A4A6-95A959E9B794}" type="parTrans" cxnId="{A87F99DF-5788-4421-AF78-285E91278538}">
      <dgm:prSet/>
      <dgm:spPr/>
      <dgm:t>
        <a:bodyPr/>
        <a:lstStyle/>
        <a:p>
          <a:endParaRPr lang="zh-CN" altLang="en-US"/>
        </a:p>
      </dgm:t>
    </dgm:pt>
    <dgm:pt modelId="{0027A67E-8911-4193-805C-BD96B4CE4CBF}" type="sibTrans" cxnId="{A87F99DF-5788-4421-AF78-285E91278538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E7BC23B6-FBC5-4DEF-A073-1F525B60A029}" type="pres">
      <dgm:prSet presAssocID="{EF0DFF1C-FF6B-490A-B8B9-F2ED01FB089A}" presName="spaceBetweenRectangles" presStyleCnt="0"/>
      <dgm:spPr/>
    </dgm:pt>
    <dgm:pt modelId="{93EEA9D0-6D98-43D6-8C63-0909B0E13CB5}" type="pres">
      <dgm:prSet presAssocID="{6F1AB2D8-6A9B-43D9-93FD-6D07C27FC5BF}" presName="parentLin" presStyleCnt="0"/>
      <dgm:spPr/>
    </dgm:pt>
    <dgm:pt modelId="{F72E9FB7-C9CC-460C-A877-ABA7CF4422C3}" type="pres">
      <dgm:prSet presAssocID="{6F1AB2D8-6A9B-43D9-93FD-6D07C27FC5BF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04427860-09B1-48A0-B7BD-620DE27DE993}" type="pres">
      <dgm:prSet presAssocID="{6F1AB2D8-6A9B-43D9-93FD-6D07C27FC5B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E9563C-4EA4-4279-9C61-6FF0604AE88A}" type="pres">
      <dgm:prSet presAssocID="{6F1AB2D8-6A9B-43D9-93FD-6D07C27FC5BF}" presName="negativeSpace" presStyleCnt="0"/>
      <dgm:spPr/>
    </dgm:pt>
    <dgm:pt modelId="{F997C1FF-7928-4D94-9131-A1EC733EB74E}" type="pres">
      <dgm:prSet presAssocID="{6F1AB2D8-6A9B-43D9-93FD-6D07C27FC5B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87B922A-FD06-4BD6-B389-F63F57927C72}" type="presOf" srcId="{78CB746E-AD1A-42E2-99F1-8F7AF09BD9D5}" destId="{32B8632F-1C8D-4E03-B3C2-0E4A11DF8096}" srcOrd="0" destOrd="0" presId="urn:microsoft.com/office/officeart/2005/8/layout/list1"/>
    <dgm:cxn modelId="{952DAF26-9E2C-4B13-BDDD-B321A3F54578}" type="presOf" srcId="{BA72C8EE-07F8-4846-AE3C-4B548C6D97CA}" destId="{9C02B3A1-0300-4F25-97F4-E0E5499B8DF1}" srcOrd="0" destOrd="0" presId="urn:microsoft.com/office/officeart/2005/8/layout/list1"/>
    <dgm:cxn modelId="{209E1084-8C7A-4954-8E52-11FCD6C6A250}" type="presOf" srcId="{68269FFB-EB79-4400-8515-C566E157E752}" destId="{3EBC6BF0-5A8B-4590-BA12-BA6592023DDF}" srcOrd="1" destOrd="0" presId="urn:microsoft.com/office/officeart/2005/8/layout/list1"/>
    <dgm:cxn modelId="{3AD1E025-6B3B-4DE0-B63B-4BEC0DD0D839}" type="presOf" srcId="{DCCCBE4E-7DED-435D-9C79-F9F9A36153EA}" destId="{41A8DB64-6837-436D-9823-F3A775888301}" srcOrd="0" destOrd="0" presId="urn:microsoft.com/office/officeart/2005/8/layout/list1"/>
    <dgm:cxn modelId="{A18ADE2A-322E-48F1-987C-1E6367F7A2C8}" type="presOf" srcId="{6F1AB2D8-6A9B-43D9-93FD-6D07C27FC5BF}" destId="{04427860-09B1-48A0-B7BD-620DE27DE993}" srcOrd="1" destOrd="0" presId="urn:microsoft.com/office/officeart/2005/8/layout/list1"/>
    <dgm:cxn modelId="{A87F99DF-5788-4421-AF78-285E91278538}" srcId="{DCCCBE4E-7DED-435D-9C79-F9F9A36153EA}" destId="{6F1AB2D8-6A9B-43D9-93FD-6D07C27FC5BF}" srcOrd="4" destOrd="0" parTransId="{9E0D0356-B7F0-4CDD-A4A6-95A959E9B794}" sibTransId="{0027A67E-8911-4193-805C-BD96B4CE4CBF}"/>
    <dgm:cxn modelId="{CA582828-4BD1-4EE4-8EB3-E8BAC877436E}" type="presOf" srcId="{BA72C8EE-07F8-4846-AE3C-4B548C6D97CA}" destId="{5EE68DB0-3648-46BF-BE50-0E3DA95E2FAB}" srcOrd="1" destOrd="0" presId="urn:microsoft.com/office/officeart/2005/8/layout/list1"/>
    <dgm:cxn modelId="{66DB3B58-0B0A-4052-A659-0DB153E126D1}" type="presOf" srcId="{68269FFB-EB79-4400-8515-C566E157E752}" destId="{E496B94C-0970-498F-9C6C-ED16750A8EB0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3B0785B4-3C98-4D6C-9ACD-F3B08AF4947F}" type="presOf" srcId="{78CB746E-AD1A-42E2-99F1-8F7AF09BD9D5}" destId="{86802555-E643-48FF-9AF5-EF01B7BAAFFA}" srcOrd="1" destOrd="0" presId="urn:microsoft.com/office/officeart/2005/8/layout/list1"/>
    <dgm:cxn modelId="{54E5CE70-FBE6-45BC-921D-740076FD8B64}" type="presOf" srcId="{2C7C91E8-F831-480A-B1D9-ACAA22C69923}" destId="{6BAAC901-7368-4F7D-8306-BB7EA2230591}" srcOrd="0" destOrd="0" presId="urn:microsoft.com/office/officeart/2005/8/layout/list1"/>
    <dgm:cxn modelId="{83233E32-AE33-4C11-9F5C-C995EF313168}" type="presOf" srcId="{6F1AB2D8-6A9B-43D9-93FD-6D07C27FC5BF}" destId="{F72E9FB7-C9CC-460C-A877-ABA7CF4422C3}" srcOrd="0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D96AC117-2768-445F-935D-DB54FF4A23A9}" type="presOf" srcId="{2C7C91E8-F831-480A-B1D9-ACAA22C69923}" destId="{ECE0A2BE-64F7-4110-A725-634A7898935F}" srcOrd="1" destOrd="0" presId="urn:microsoft.com/office/officeart/2005/8/layout/list1"/>
    <dgm:cxn modelId="{95A71690-B808-4DE7-8382-DB790CB50B9D}" type="presParOf" srcId="{41A8DB64-6837-436D-9823-F3A775888301}" destId="{6F4B98AD-52FB-4D44-9491-54082691792D}" srcOrd="0" destOrd="0" presId="urn:microsoft.com/office/officeart/2005/8/layout/list1"/>
    <dgm:cxn modelId="{B460344E-FFFF-4189-BB7E-AA48857F0677}" type="presParOf" srcId="{6F4B98AD-52FB-4D44-9491-54082691792D}" destId="{E496B94C-0970-498F-9C6C-ED16750A8EB0}" srcOrd="0" destOrd="0" presId="urn:microsoft.com/office/officeart/2005/8/layout/list1"/>
    <dgm:cxn modelId="{1AB79AB3-C7F5-472F-936C-6F254935D744}" type="presParOf" srcId="{6F4B98AD-52FB-4D44-9491-54082691792D}" destId="{3EBC6BF0-5A8B-4590-BA12-BA6592023DDF}" srcOrd="1" destOrd="0" presId="urn:microsoft.com/office/officeart/2005/8/layout/list1"/>
    <dgm:cxn modelId="{90DB4696-B59C-4FAF-A290-D047537B2130}" type="presParOf" srcId="{41A8DB64-6837-436D-9823-F3A775888301}" destId="{3A136876-69CA-4870-8AB5-177A2FF16C17}" srcOrd="1" destOrd="0" presId="urn:microsoft.com/office/officeart/2005/8/layout/list1"/>
    <dgm:cxn modelId="{CB622BE4-8B26-434B-98AC-E76F315C72AB}" type="presParOf" srcId="{41A8DB64-6837-436D-9823-F3A775888301}" destId="{6FFDF953-19B3-4A8E-BC34-C7659B5660A0}" srcOrd="2" destOrd="0" presId="urn:microsoft.com/office/officeart/2005/8/layout/list1"/>
    <dgm:cxn modelId="{170236F8-7ABC-4E73-9C89-07ECE5DDFB85}" type="presParOf" srcId="{41A8DB64-6837-436D-9823-F3A775888301}" destId="{B10D0074-8C77-48F3-97D5-4D2A801F4E67}" srcOrd="3" destOrd="0" presId="urn:microsoft.com/office/officeart/2005/8/layout/list1"/>
    <dgm:cxn modelId="{05EC6928-130A-4E33-A504-30ED133027DF}" type="presParOf" srcId="{41A8DB64-6837-436D-9823-F3A775888301}" destId="{578954F2-0E0E-4717-9711-E7462ADCEE3C}" srcOrd="4" destOrd="0" presId="urn:microsoft.com/office/officeart/2005/8/layout/list1"/>
    <dgm:cxn modelId="{093EB8F0-26CA-4E54-BBA6-524FA92E8478}" type="presParOf" srcId="{578954F2-0E0E-4717-9711-E7462ADCEE3C}" destId="{6BAAC901-7368-4F7D-8306-BB7EA2230591}" srcOrd="0" destOrd="0" presId="urn:microsoft.com/office/officeart/2005/8/layout/list1"/>
    <dgm:cxn modelId="{812A5616-393B-46D7-A2D1-259BCD5773FA}" type="presParOf" srcId="{578954F2-0E0E-4717-9711-E7462ADCEE3C}" destId="{ECE0A2BE-64F7-4110-A725-634A7898935F}" srcOrd="1" destOrd="0" presId="urn:microsoft.com/office/officeart/2005/8/layout/list1"/>
    <dgm:cxn modelId="{9912BED5-B2F4-4876-9CAA-72B595ECA7D7}" type="presParOf" srcId="{41A8DB64-6837-436D-9823-F3A775888301}" destId="{337C43B5-F454-49FA-8ED3-600384014732}" srcOrd="5" destOrd="0" presId="urn:microsoft.com/office/officeart/2005/8/layout/list1"/>
    <dgm:cxn modelId="{62512ABB-8927-4111-9A1D-D4A4DAB4EEF2}" type="presParOf" srcId="{41A8DB64-6837-436D-9823-F3A775888301}" destId="{8B488CDD-720B-4788-9D55-B570286DE8DB}" srcOrd="6" destOrd="0" presId="urn:microsoft.com/office/officeart/2005/8/layout/list1"/>
    <dgm:cxn modelId="{3788107E-C441-49C4-A303-F3EAF917FA78}" type="presParOf" srcId="{41A8DB64-6837-436D-9823-F3A775888301}" destId="{1D08C784-E568-4247-B2E5-16CF12F7F884}" srcOrd="7" destOrd="0" presId="urn:microsoft.com/office/officeart/2005/8/layout/list1"/>
    <dgm:cxn modelId="{3BED5F00-462E-4F50-B317-CCFD84668B42}" type="presParOf" srcId="{41A8DB64-6837-436D-9823-F3A775888301}" destId="{C457F2F5-37A2-4228-9847-BC2E5EE644D2}" srcOrd="8" destOrd="0" presId="urn:microsoft.com/office/officeart/2005/8/layout/list1"/>
    <dgm:cxn modelId="{E49C6413-A03B-47D8-A0AB-81A9EFCCC1B6}" type="presParOf" srcId="{C457F2F5-37A2-4228-9847-BC2E5EE644D2}" destId="{9C02B3A1-0300-4F25-97F4-E0E5499B8DF1}" srcOrd="0" destOrd="0" presId="urn:microsoft.com/office/officeart/2005/8/layout/list1"/>
    <dgm:cxn modelId="{D63DF360-21DC-4617-B5A2-06F6F33943ED}" type="presParOf" srcId="{C457F2F5-37A2-4228-9847-BC2E5EE644D2}" destId="{5EE68DB0-3648-46BF-BE50-0E3DA95E2FAB}" srcOrd="1" destOrd="0" presId="urn:microsoft.com/office/officeart/2005/8/layout/list1"/>
    <dgm:cxn modelId="{C5BAE6C8-0EB7-42D9-BB71-C869FC44C477}" type="presParOf" srcId="{41A8DB64-6837-436D-9823-F3A775888301}" destId="{A69CA468-EC58-4C6D-BF2E-DC7C6851BDB7}" srcOrd="9" destOrd="0" presId="urn:microsoft.com/office/officeart/2005/8/layout/list1"/>
    <dgm:cxn modelId="{67F6C9D6-02E1-4B41-8F7E-DB7E984325DC}" type="presParOf" srcId="{41A8DB64-6837-436D-9823-F3A775888301}" destId="{72DA250C-F9A8-41F1-AD49-9901A2D1B879}" srcOrd="10" destOrd="0" presId="urn:microsoft.com/office/officeart/2005/8/layout/list1"/>
    <dgm:cxn modelId="{78A54754-8DFB-4486-8491-02BBF396F623}" type="presParOf" srcId="{41A8DB64-6837-436D-9823-F3A775888301}" destId="{0ADB4B20-38DB-4DFB-A5CE-E7BAA5DCC05C}" srcOrd="11" destOrd="0" presId="urn:microsoft.com/office/officeart/2005/8/layout/list1"/>
    <dgm:cxn modelId="{09521A89-DA0A-4CBB-BF81-87621D9DD38A}" type="presParOf" srcId="{41A8DB64-6837-436D-9823-F3A775888301}" destId="{436369CE-3D7B-4DB0-941A-B0FADF9E55C6}" srcOrd="12" destOrd="0" presId="urn:microsoft.com/office/officeart/2005/8/layout/list1"/>
    <dgm:cxn modelId="{D66F91E5-5369-4E42-8D00-74AFF82D5D12}" type="presParOf" srcId="{436369CE-3D7B-4DB0-941A-B0FADF9E55C6}" destId="{32B8632F-1C8D-4E03-B3C2-0E4A11DF8096}" srcOrd="0" destOrd="0" presId="urn:microsoft.com/office/officeart/2005/8/layout/list1"/>
    <dgm:cxn modelId="{AF69AC91-7488-4FAB-B6A2-2CE500A8F76D}" type="presParOf" srcId="{436369CE-3D7B-4DB0-941A-B0FADF9E55C6}" destId="{86802555-E643-48FF-9AF5-EF01B7BAAFFA}" srcOrd="1" destOrd="0" presId="urn:microsoft.com/office/officeart/2005/8/layout/list1"/>
    <dgm:cxn modelId="{A68FBE14-3F96-4CC4-805B-86BD97A24CDF}" type="presParOf" srcId="{41A8DB64-6837-436D-9823-F3A775888301}" destId="{A9A44B2C-821C-44DD-B116-2746B81A9877}" srcOrd="13" destOrd="0" presId="urn:microsoft.com/office/officeart/2005/8/layout/list1"/>
    <dgm:cxn modelId="{94D01582-B278-43D9-9CBC-261012EF297B}" type="presParOf" srcId="{41A8DB64-6837-436D-9823-F3A775888301}" destId="{907C0B4F-2722-4EAD-ADAC-7CD12E8FE84B}" srcOrd="14" destOrd="0" presId="urn:microsoft.com/office/officeart/2005/8/layout/list1"/>
    <dgm:cxn modelId="{A682F674-C2FF-4AD5-9CB8-8C9C9AB97251}" type="presParOf" srcId="{41A8DB64-6837-436D-9823-F3A775888301}" destId="{E7BC23B6-FBC5-4DEF-A073-1F525B60A029}" srcOrd="15" destOrd="0" presId="urn:microsoft.com/office/officeart/2005/8/layout/list1"/>
    <dgm:cxn modelId="{72BCCC0B-45CF-46BE-AE93-9220AC65CDB3}" type="presParOf" srcId="{41A8DB64-6837-436D-9823-F3A775888301}" destId="{93EEA9D0-6D98-43D6-8C63-0909B0E13CB5}" srcOrd="16" destOrd="0" presId="urn:microsoft.com/office/officeart/2005/8/layout/list1"/>
    <dgm:cxn modelId="{79662D81-B9BE-4569-BD0E-5B927C50114A}" type="presParOf" srcId="{93EEA9D0-6D98-43D6-8C63-0909B0E13CB5}" destId="{F72E9FB7-C9CC-460C-A877-ABA7CF4422C3}" srcOrd="0" destOrd="0" presId="urn:microsoft.com/office/officeart/2005/8/layout/list1"/>
    <dgm:cxn modelId="{52AC34B8-47D1-4121-BA01-E3206E70BD9A}" type="presParOf" srcId="{93EEA9D0-6D98-43D6-8C63-0909B0E13CB5}" destId="{04427860-09B1-48A0-B7BD-620DE27DE993}" srcOrd="1" destOrd="0" presId="urn:microsoft.com/office/officeart/2005/8/layout/list1"/>
    <dgm:cxn modelId="{6966856B-422C-41BF-866E-3EEFE609E590}" type="presParOf" srcId="{41A8DB64-6837-436D-9823-F3A775888301}" destId="{F7E9563C-4EA4-4279-9C61-6FF0604AE88A}" srcOrd="17" destOrd="0" presId="urn:microsoft.com/office/officeart/2005/8/layout/list1"/>
    <dgm:cxn modelId="{7652C92B-CEE2-4639-AF78-615BFD2B1115}" type="presParOf" srcId="{41A8DB64-6837-436D-9823-F3A775888301}" destId="{F997C1FF-7928-4D94-9131-A1EC733EB74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i="0" u="sng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1" i="0" u="sng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2C58419-A935-4199-B779-20B26100E2E7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99448E13-B12B-4472-B7A2-274A94549ED1}" type="parTrans" cxnId="{3A0FD86A-1D6D-4CF7-A654-1B8B73DA5EB9}">
      <dgm:prSet/>
      <dgm:spPr/>
      <dgm:t>
        <a:bodyPr/>
        <a:lstStyle/>
        <a:p>
          <a:endParaRPr lang="zh-CN" altLang="en-US"/>
        </a:p>
      </dgm:t>
    </dgm:pt>
    <dgm:pt modelId="{34A96C2B-6BC4-4E16-9DE3-C078E23C11B4}" type="sibTrans" cxnId="{3A0FD86A-1D6D-4CF7-A654-1B8B73DA5EB9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FBA1468F-4860-4CFC-BA1F-9E021F2609BB}" type="pres">
      <dgm:prSet presAssocID="{EF0DFF1C-FF6B-490A-B8B9-F2ED01FB089A}" presName="spaceBetweenRectangles" presStyleCnt="0"/>
      <dgm:spPr/>
    </dgm:pt>
    <dgm:pt modelId="{69B62E85-0DDE-4731-A90E-82248B4018F4}" type="pres">
      <dgm:prSet presAssocID="{82C58419-A935-4199-B779-20B26100E2E7}" presName="parentLin" presStyleCnt="0"/>
      <dgm:spPr/>
    </dgm:pt>
    <dgm:pt modelId="{A7F66A1C-8F98-4B1B-8FAE-873FFE35EB1D}" type="pres">
      <dgm:prSet presAssocID="{82C58419-A935-4199-B779-20B26100E2E7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D80DFC4F-91F1-4145-BA07-96E4F3E1FEB8}" type="pres">
      <dgm:prSet presAssocID="{82C58419-A935-4199-B779-20B26100E2E7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1F74FC-1D62-4377-B1A3-5DF45697115A}" type="pres">
      <dgm:prSet presAssocID="{82C58419-A935-4199-B779-20B26100E2E7}" presName="negativeSpace" presStyleCnt="0"/>
      <dgm:spPr/>
    </dgm:pt>
    <dgm:pt modelId="{4EC6EFF2-A309-4A4C-85E6-4702400F0C1C}" type="pres">
      <dgm:prSet presAssocID="{82C58419-A935-4199-B779-20B26100E2E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0106800-5B32-48DF-BAAB-06ECD4877A6A}" type="presOf" srcId="{82C58419-A935-4199-B779-20B26100E2E7}" destId="{A7F66A1C-8F98-4B1B-8FAE-873FFE35EB1D}" srcOrd="0" destOrd="0" presId="urn:microsoft.com/office/officeart/2005/8/layout/list1"/>
    <dgm:cxn modelId="{70C00ED7-676D-43E7-A7CF-9A1FD4ACD6F0}" type="presOf" srcId="{2C7C91E8-F831-480A-B1D9-ACAA22C69923}" destId="{6BAAC901-7368-4F7D-8306-BB7EA2230591}" srcOrd="0" destOrd="0" presId="urn:microsoft.com/office/officeart/2005/8/layout/list1"/>
    <dgm:cxn modelId="{0B7701B3-0D5F-424B-83E1-C398F8386AF0}" type="presOf" srcId="{68269FFB-EB79-4400-8515-C566E157E752}" destId="{E496B94C-0970-498F-9C6C-ED16750A8EB0}" srcOrd="0" destOrd="0" presId="urn:microsoft.com/office/officeart/2005/8/layout/list1"/>
    <dgm:cxn modelId="{9594D055-11E9-403E-AD28-956CD672CA63}" type="presOf" srcId="{BA72C8EE-07F8-4846-AE3C-4B548C6D97CA}" destId="{5EE68DB0-3648-46BF-BE50-0E3DA95E2FAB}" srcOrd="1" destOrd="0" presId="urn:microsoft.com/office/officeart/2005/8/layout/list1"/>
    <dgm:cxn modelId="{A6145D1A-8C60-4D62-AE4C-3B45FA1D5272}" type="presOf" srcId="{82C58419-A935-4199-B779-20B26100E2E7}" destId="{D80DFC4F-91F1-4145-BA07-96E4F3E1FEB8}" srcOrd="1" destOrd="0" presId="urn:microsoft.com/office/officeart/2005/8/layout/list1"/>
    <dgm:cxn modelId="{747A18C1-6ED9-4C7B-8F9E-A74DD166250A}" type="presOf" srcId="{DCCCBE4E-7DED-435D-9C79-F9F9A36153EA}" destId="{41A8DB64-6837-436D-9823-F3A775888301}" srcOrd="0" destOrd="0" presId="urn:microsoft.com/office/officeart/2005/8/layout/list1"/>
    <dgm:cxn modelId="{16545FE4-0525-454E-AF7E-7F5F99E6C477}" type="presOf" srcId="{2C7C91E8-F831-480A-B1D9-ACAA22C69923}" destId="{ECE0A2BE-64F7-4110-A725-634A7898935F}" srcOrd="1" destOrd="0" presId="urn:microsoft.com/office/officeart/2005/8/layout/list1"/>
    <dgm:cxn modelId="{3A0FD86A-1D6D-4CF7-A654-1B8B73DA5EB9}" srcId="{DCCCBE4E-7DED-435D-9C79-F9F9A36153EA}" destId="{82C58419-A935-4199-B779-20B26100E2E7}" srcOrd="4" destOrd="0" parTransId="{99448E13-B12B-4472-B7A2-274A94549ED1}" sibTransId="{34A96C2B-6BC4-4E16-9DE3-C078E23C11B4}"/>
    <dgm:cxn modelId="{B05D6192-EE1E-4D2D-BF52-41426A2A4560}" type="presOf" srcId="{68269FFB-EB79-4400-8515-C566E157E752}" destId="{3EBC6BF0-5A8B-4590-BA12-BA6592023DDF}" srcOrd="1" destOrd="0" presId="urn:microsoft.com/office/officeart/2005/8/layout/list1"/>
    <dgm:cxn modelId="{CECF110F-13BE-4714-8655-9BB6780F67F3}" type="presOf" srcId="{78CB746E-AD1A-42E2-99F1-8F7AF09BD9D5}" destId="{32B8632F-1C8D-4E03-B3C2-0E4A11DF8096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EF687EBF-044C-4B3F-A897-87ADB565E9EC}" type="presOf" srcId="{BA72C8EE-07F8-4846-AE3C-4B548C6D97CA}" destId="{9C02B3A1-0300-4F25-97F4-E0E5499B8DF1}" srcOrd="0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C6CF2307-0841-4746-A74C-AD49E4F04AB1}" type="presOf" srcId="{78CB746E-AD1A-42E2-99F1-8F7AF09BD9D5}" destId="{86802555-E643-48FF-9AF5-EF01B7BAAFFA}" srcOrd="1" destOrd="0" presId="urn:microsoft.com/office/officeart/2005/8/layout/list1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38B9702A-A8F0-4F2A-93D4-236F3C22C4B6}" type="presParOf" srcId="{41A8DB64-6837-436D-9823-F3A775888301}" destId="{6F4B98AD-52FB-4D44-9491-54082691792D}" srcOrd="0" destOrd="0" presId="urn:microsoft.com/office/officeart/2005/8/layout/list1"/>
    <dgm:cxn modelId="{1B171422-A5BB-4077-9A94-E14CBA0E11F8}" type="presParOf" srcId="{6F4B98AD-52FB-4D44-9491-54082691792D}" destId="{E496B94C-0970-498F-9C6C-ED16750A8EB0}" srcOrd="0" destOrd="0" presId="urn:microsoft.com/office/officeart/2005/8/layout/list1"/>
    <dgm:cxn modelId="{88CE3EAE-5528-4A54-92DE-13EFB90B506B}" type="presParOf" srcId="{6F4B98AD-52FB-4D44-9491-54082691792D}" destId="{3EBC6BF0-5A8B-4590-BA12-BA6592023DDF}" srcOrd="1" destOrd="0" presId="urn:microsoft.com/office/officeart/2005/8/layout/list1"/>
    <dgm:cxn modelId="{7D01E765-10F8-409F-8C69-0AF81A20720A}" type="presParOf" srcId="{41A8DB64-6837-436D-9823-F3A775888301}" destId="{3A136876-69CA-4870-8AB5-177A2FF16C17}" srcOrd="1" destOrd="0" presId="urn:microsoft.com/office/officeart/2005/8/layout/list1"/>
    <dgm:cxn modelId="{4B99DB60-351F-4CDC-B5FB-8FA7851CD470}" type="presParOf" srcId="{41A8DB64-6837-436D-9823-F3A775888301}" destId="{6FFDF953-19B3-4A8E-BC34-C7659B5660A0}" srcOrd="2" destOrd="0" presId="urn:microsoft.com/office/officeart/2005/8/layout/list1"/>
    <dgm:cxn modelId="{B3231731-ACC4-4B25-B7E7-5803664F4512}" type="presParOf" srcId="{41A8DB64-6837-436D-9823-F3A775888301}" destId="{B10D0074-8C77-48F3-97D5-4D2A801F4E67}" srcOrd="3" destOrd="0" presId="urn:microsoft.com/office/officeart/2005/8/layout/list1"/>
    <dgm:cxn modelId="{86B3FD32-35E9-48B1-9D90-D38072E9D806}" type="presParOf" srcId="{41A8DB64-6837-436D-9823-F3A775888301}" destId="{578954F2-0E0E-4717-9711-E7462ADCEE3C}" srcOrd="4" destOrd="0" presId="urn:microsoft.com/office/officeart/2005/8/layout/list1"/>
    <dgm:cxn modelId="{67151CBF-F712-4857-A70A-3D2A45DDA892}" type="presParOf" srcId="{578954F2-0E0E-4717-9711-E7462ADCEE3C}" destId="{6BAAC901-7368-4F7D-8306-BB7EA2230591}" srcOrd="0" destOrd="0" presId="urn:microsoft.com/office/officeart/2005/8/layout/list1"/>
    <dgm:cxn modelId="{3384A26F-13AD-47BF-BF7E-A25EE7E7FA7E}" type="presParOf" srcId="{578954F2-0E0E-4717-9711-E7462ADCEE3C}" destId="{ECE0A2BE-64F7-4110-A725-634A7898935F}" srcOrd="1" destOrd="0" presId="urn:microsoft.com/office/officeart/2005/8/layout/list1"/>
    <dgm:cxn modelId="{EBC5C4A6-77E1-472E-AF88-AF42DE099E25}" type="presParOf" srcId="{41A8DB64-6837-436D-9823-F3A775888301}" destId="{337C43B5-F454-49FA-8ED3-600384014732}" srcOrd="5" destOrd="0" presId="urn:microsoft.com/office/officeart/2005/8/layout/list1"/>
    <dgm:cxn modelId="{979C7A41-EE85-496F-BFBE-41766D086B6A}" type="presParOf" srcId="{41A8DB64-6837-436D-9823-F3A775888301}" destId="{8B488CDD-720B-4788-9D55-B570286DE8DB}" srcOrd="6" destOrd="0" presId="urn:microsoft.com/office/officeart/2005/8/layout/list1"/>
    <dgm:cxn modelId="{ABEC2AAA-480B-407D-B2F1-BA2BC32AD97A}" type="presParOf" srcId="{41A8DB64-6837-436D-9823-F3A775888301}" destId="{1D08C784-E568-4247-B2E5-16CF12F7F884}" srcOrd="7" destOrd="0" presId="urn:microsoft.com/office/officeart/2005/8/layout/list1"/>
    <dgm:cxn modelId="{ED33DB15-810B-475E-84E9-3CF4EFF3B93A}" type="presParOf" srcId="{41A8DB64-6837-436D-9823-F3A775888301}" destId="{C457F2F5-37A2-4228-9847-BC2E5EE644D2}" srcOrd="8" destOrd="0" presId="urn:microsoft.com/office/officeart/2005/8/layout/list1"/>
    <dgm:cxn modelId="{DE94EDE2-64BA-4661-AB24-62883B5C5F69}" type="presParOf" srcId="{C457F2F5-37A2-4228-9847-BC2E5EE644D2}" destId="{9C02B3A1-0300-4F25-97F4-E0E5499B8DF1}" srcOrd="0" destOrd="0" presId="urn:microsoft.com/office/officeart/2005/8/layout/list1"/>
    <dgm:cxn modelId="{54AF206D-4AEA-4354-A803-1E41AB309316}" type="presParOf" srcId="{C457F2F5-37A2-4228-9847-BC2E5EE644D2}" destId="{5EE68DB0-3648-46BF-BE50-0E3DA95E2FAB}" srcOrd="1" destOrd="0" presId="urn:microsoft.com/office/officeart/2005/8/layout/list1"/>
    <dgm:cxn modelId="{337E5656-C863-4C88-A7F6-67E59572521E}" type="presParOf" srcId="{41A8DB64-6837-436D-9823-F3A775888301}" destId="{A69CA468-EC58-4C6D-BF2E-DC7C6851BDB7}" srcOrd="9" destOrd="0" presId="urn:microsoft.com/office/officeart/2005/8/layout/list1"/>
    <dgm:cxn modelId="{3907D9D3-877B-4F18-86E5-74A69DF13A2D}" type="presParOf" srcId="{41A8DB64-6837-436D-9823-F3A775888301}" destId="{72DA250C-F9A8-41F1-AD49-9901A2D1B879}" srcOrd="10" destOrd="0" presId="urn:microsoft.com/office/officeart/2005/8/layout/list1"/>
    <dgm:cxn modelId="{BB699F9D-9BDA-48A2-AB2E-8DB91B31CAD2}" type="presParOf" srcId="{41A8DB64-6837-436D-9823-F3A775888301}" destId="{0ADB4B20-38DB-4DFB-A5CE-E7BAA5DCC05C}" srcOrd="11" destOrd="0" presId="urn:microsoft.com/office/officeart/2005/8/layout/list1"/>
    <dgm:cxn modelId="{B6C8E797-3F19-4CD5-A584-3C88EDD13BCF}" type="presParOf" srcId="{41A8DB64-6837-436D-9823-F3A775888301}" destId="{436369CE-3D7B-4DB0-941A-B0FADF9E55C6}" srcOrd="12" destOrd="0" presId="urn:microsoft.com/office/officeart/2005/8/layout/list1"/>
    <dgm:cxn modelId="{E9AFB7F6-AE2E-4E58-A37F-252E4EB54F9E}" type="presParOf" srcId="{436369CE-3D7B-4DB0-941A-B0FADF9E55C6}" destId="{32B8632F-1C8D-4E03-B3C2-0E4A11DF8096}" srcOrd="0" destOrd="0" presId="urn:microsoft.com/office/officeart/2005/8/layout/list1"/>
    <dgm:cxn modelId="{E9E7241A-BAD7-495C-98A4-8D4681326A6D}" type="presParOf" srcId="{436369CE-3D7B-4DB0-941A-B0FADF9E55C6}" destId="{86802555-E643-48FF-9AF5-EF01B7BAAFFA}" srcOrd="1" destOrd="0" presId="urn:microsoft.com/office/officeart/2005/8/layout/list1"/>
    <dgm:cxn modelId="{7EC08819-60BE-4B11-AF9F-A83F6F79F3DF}" type="presParOf" srcId="{41A8DB64-6837-436D-9823-F3A775888301}" destId="{A9A44B2C-821C-44DD-B116-2746B81A9877}" srcOrd="13" destOrd="0" presId="urn:microsoft.com/office/officeart/2005/8/layout/list1"/>
    <dgm:cxn modelId="{1E43418A-17A5-4CF0-9ACA-5D178176D909}" type="presParOf" srcId="{41A8DB64-6837-436D-9823-F3A775888301}" destId="{907C0B4F-2722-4EAD-ADAC-7CD12E8FE84B}" srcOrd="14" destOrd="0" presId="urn:microsoft.com/office/officeart/2005/8/layout/list1"/>
    <dgm:cxn modelId="{D676277B-4785-483B-904E-6F9A730EA30D}" type="presParOf" srcId="{41A8DB64-6837-436D-9823-F3A775888301}" destId="{FBA1468F-4860-4CFC-BA1F-9E021F2609BB}" srcOrd="15" destOrd="0" presId="urn:microsoft.com/office/officeart/2005/8/layout/list1"/>
    <dgm:cxn modelId="{C22DB475-936D-4BEB-B4E6-9291A4BD21DE}" type="presParOf" srcId="{41A8DB64-6837-436D-9823-F3A775888301}" destId="{69B62E85-0DDE-4731-A90E-82248B4018F4}" srcOrd="16" destOrd="0" presId="urn:microsoft.com/office/officeart/2005/8/layout/list1"/>
    <dgm:cxn modelId="{2242873F-6D25-41BC-B154-15AA3258054B}" type="presParOf" srcId="{69B62E85-0DDE-4731-A90E-82248B4018F4}" destId="{A7F66A1C-8F98-4B1B-8FAE-873FFE35EB1D}" srcOrd="0" destOrd="0" presId="urn:microsoft.com/office/officeart/2005/8/layout/list1"/>
    <dgm:cxn modelId="{87362E33-5FC1-4E88-9439-DE1D79C2BE8C}" type="presParOf" srcId="{69B62E85-0DDE-4731-A90E-82248B4018F4}" destId="{D80DFC4F-91F1-4145-BA07-96E4F3E1FEB8}" srcOrd="1" destOrd="0" presId="urn:microsoft.com/office/officeart/2005/8/layout/list1"/>
    <dgm:cxn modelId="{57127E87-8C6C-4096-84B1-A4808E5E4146}" type="presParOf" srcId="{41A8DB64-6837-436D-9823-F3A775888301}" destId="{D31F74FC-1D62-4377-B1A3-5DF45697115A}" srcOrd="17" destOrd="0" presId="urn:microsoft.com/office/officeart/2005/8/layout/list1"/>
    <dgm:cxn modelId="{CACC14DB-A8A8-4AE3-B1B7-1583D8DC2CCA}" type="presParOf" srcId="{41A8DB64-6837-436D-9823-F3A775888301}" destId="{4EC6EFF2-A309-4A4C-85E6-4702400F0C1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u="sng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1" u="sng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27138F4-DE07-420D-8C44-D2A60C7B09EE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B1372935-D7AD-4DF0-9644-1A1023642341}" type="parTrans" cxnId="{CA4FA2BC-E149-4203-B686-D984F35CEB5A}">
      <dgm:prSet/>
      <dgm:spPr/>
      <dgm:t>
        <a:bodyPr/>
        <a:lstStyle/>
        <a:p>
          <a:endParaRPr lang="zh-CN" altLang="en-US"/>
        </a:p>
      </dgm:t>
    </dgm:pt>
    <dgm:pt modelId="{CFA12B3A-E0E1-4B9F-8586-C05FD9E4CFF8}" type="sibTrans" cxnId="{CA4FA2BC-E149-4203-B686-D984F35CEB5A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19686A14-6112-4F63-9272-C5E2A7000CAE}" type="pres">
      <dgm:prSet presAssocID="{EF0DFF1C-FF6B-490A-B8B9-F2ED01FB089A}" presName="spaceBetweenRectangles" presStyleCnt="0"/>
      <dgm:spPr/>
    </dgm:pt>
    <dgm:pt modelId="{8BE5120F-75BB-42D9-9A0A-088BD359633D}" type="pres">
      <dgm:prSet presAssocID="{D27138F4-DE07-420D-8C44-D2A60C7B09EE}" presName="parentLin" presStyleCnt="0"/>
      <dgm:spPr/>
    </dgm:pt>
    <dgm:pt modelId="{AE84577F-A383-4791-AF8C-5B1A63166B0A}" type="pres">
      <dgm:prSet presAssocID="{D27138F4-DE07-420D-8C44-D2A60C7B09EE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ECA1F058-49FE-44D8-8BC4-516BA4188712}" type="pres">
      <dgm:prSet presAssocID="{D27138F4-DE07-420D-8C44-D2A60C7B09E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ADDF04-0D25-4E2D-AD00-B50BAF34ECE9}" type="pres">
      <dgm:prSet presAssocID="{D27138F4-DE07-420D-8C44-D2A60C7B09EE}" presName="negativeSpace" presStyleCnt="0"/>
      <dgm:spPr/>
    </dgm:pt>
    <dgm:pt modelId="{5C1EE1A0-A46C-41DB-A3D0-36D5FFAF83ED}" type="pres">
      <dgm:prSet presAssocID="{D27138F4-DE07-420D-8C44-D2A60C7B09E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3815344-02CB-4D99-AE09-DFADE010AEF0}" type="presOf" srcId="{78CB746E-AD1A-42E2-99F1-8F7AF09BD9D5}" destId="{86802555-E643-48FF-9AF5-EF01B7BAAFFA}" srcOrd="1" destOrd="0" presId="urn:microsoft.com/office/officeart/2005/8/layout/list1"/>
    <dgm:cxn modelId="{65DA4319-4C16-4ABF-A5A0-2A503F94BFA6}" type="presOf" srcId="{68269FFB-EB79-4400-8515-C566E157E752}" destId="{3EBC6BF0-5A8B-4590-BA12-BA6592023DDF}" srcOrd="1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0F3941F1-0DDD-4998-A204-539EB811D485}" type="presOf" srcId="{BA72C8EE-07F8-4846-AE3C-4B548C6D97CA}" destId="{9C02B3A1-0300-4F25-97F4-E0E5499B8DF1}" srcOrd="0" destOrd="0" presId="urn:microsoft.com/office/officeart/2005/8/layout/list1"/>
    <dgm:cxn modelId="{4CFB3F28-02C9-4B42-AB88-C171F4ABC986}" type="presOf" srcId="{78CB746E-AD1A-42E2-99F1-8F7AF09BD9D5}" destId="{32B8632F-1C8D-4E03-B3C2-0E4A11DF8096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CA4FA2BC-E149-4203-B686-D984F35CEB5A}" srcId="{DCCCBE4E-7DED-435D-9C79-F9F9A36153EA}" destId="{D27138F4-DE07-420D-8C44-D2A60C7B09EE}" srcOrd="4" destOrd="0" parTransId="{B1372935-D7AD-4DF0-9644-1A1023642341}" sibTransId="{CFA12B3A-E0E1-4B9F-8586-C05FD9E4CFF8}"/>
    <dgm:cxn modelId="{0AD37756-CDF8-4B83-930E-EA0F6BA2ED4E}" type="presOf" srcId="{D27138F4-DE07-420D-8C44-D2A60C7B09EE}" destId="{AE84577F-A383-4791-AF8C-5B1A63166B0A}" srcOrd="0" destOrd="0" presId="urn:microsoft.com/office/officeart/2005/8/layout/list1"/>
    <dgm:cxn modelId="{57A22E42-3B24-43CF-A6DA-F13F0D280E34}" type="presOf" srcId="{2C7C91E8-F831-480A-B1D9-ACAA22C69923}" destId="{ECE0A2BE-64F7-4110-A725-634A7898935F}" srcOrd="1" destOrd="0" presId="urn:microsoft.com/office/officeart/2005/8/layout/list1"/>
    <dgm:cxn modelId="{07C07677-AD09-454D-B665-CE0AB0CAF6ED}" type="presOf" srcId="{D27138F4-DE07-420D-8C44-D2A60C7B09EE}" destId="{ECA1F058-49FE-44D8-8BC4-516BA4188712}" srcOrd="1" destOrd="0" presId="urn:microsoft.com/office/officeart/2005/8/layout/list1"/>
    <dgm:cxn modelId="{628D016B-7546-47B4-886B-F9FCBF405EEA}" type="presOf" srcId="{BA72C8EE-07F8-4846-AE3C-4B548C6D97CA}" destId="{5EE68DB0-3648-46BF-BE50-0E3DA95E2FAB}" srcOrd="1" destOrd="0" presId="urn:microsoft.com/office/officeart/2005/8/layout/list1"/>
    <dgm:cxn modelId="{C8E8D934-4F52-4014-B1E8-DB73487779D7}" type="presOf" srcId="{68269FFB-EB79-4400-8515-C566E157E752}" destId="{E496B94C-0970-498F-9C6C-ED16750A8EB0}" srcOrd="0" destOrd="0" presId="urn:microsoft.com/office/officeart/2005/8/layout/list1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9ADFB468-00CC-4BFF-BBFE-ECB6338A2244}" type="presOf" srcId="{2C7C91E8-F831-480A-B1D9-ACAA22C69923}" destId="{6BAAC901-7368-4F7D-8306-BB7EA2230591}" srcOrd="0" destOrd="0" presId="urn:microsoft.com/office/officeart/2005/8/layout/list1"/>
    <dgm:cxn modelId="{3E30A089-90E7-452D-8434-7186D93C3372}" type="presOf" srcId="{DCCCBE4E-7DED-435D-9C79-F9F9A36153EA}" destId="{41A8DB64-6837-436D-9823-F3A775888301}" srcOrd="0" destOrd="0" presId="urn:microsoft.com/office/officeart/2005/8/layout/list1"/>
    <dgm:cxn modelId="{5B129A7C-45A2-40FA-B57A-E4171233AE30}" type="presParOf" srcId="{41A8DB64-6837-436D-9823-F3A775888301}" destId="{6F4B98AD-52FB-4D44-9491-54082691792D}" srcOrd="0" destOrd="0" presId="urn:microsoft.com/office/officeart/2005/8/layout/list1"/>
    <dgm:cxn modelId="{189461BB-1420-41F9-ABE2-8DBB9FEDD4EF}" type="presParOf" srcId="{6F4B98AD-52FB-4D44-9491-54082691792D}" destId="{E496B94C-0970-498F-9C6C-ED16750A8EB0}" srcOrd="0" destOrd="0" presId="urn:microsoft.com/office/officeart/2005/8/layout/list1"/>
    <dgm:cxn modelId="{328FF368-814D-4408-B3FB-B1F52D924299}" type="presParOf" srcId="{6F4B98AD-52FB-4D44-9491-54082691792D}" destId="{3EBC6BF0-5A8B-4590-BA12-BA6592023DDF}" srcOrd="1" destOrd="0" presId="urn:microsoft.com/office/officeart/2005/8/layout/list1"/>
    <dgm:cxn modelId="{8E6736B7-EDFE-4B0F-A135-A33B490823D0}" type="presParOf" srcId="{41A8DB64-6837-436D-9823-F3A775888301}" destId="{3A136876-69CA-4870-8AB5-177A2FF16C17}" srcOrd="1" destOrd="0" presId="urn:microsoft.com/office/officeart/2005/8/layout/list1"/>
    <dgm:cxn modelId="{4BA9CD0E-666E-42BF-8D74-148464582961}" type="presParOf" srcId="{41A8DB64-6837-436D-9823-F3A775888301}" destId="{6FFDF953-19B3-4A8E-BC34-C7659B5660A0}" srcOrd="2" destOrd="0" presId="urn:microsoft.com/office/officeart/2005/8/layout/list1"/>
    <dgm:cxn modelId="{7424D26A-9D5F-40E1-AFE9-BF1654A5219B}" type="presParOf" srcId="{41A8DB64-6837-436D-9823-F3A775888301}" destId="{B10D0074-8C77-48F3-97D5-4D2A801F4E67}" srcOrd="3" destOrd="0" presId="urn:microsoft.com/office/officeart/2005/8/layout/list1"/>
    <dgm:cxn modelId="{71A74599-EBA5-462D-A52C-653A2D535B3F}" type="presParOf" srcId="{41A8DB64-6837-436D-9823-F3A775888301}" destId="{578954F2-0E0E-4717-9711-E7462ADCEE3C}" srcOrd="4" destOrd="0" presId="urn:microsoft.com/office/officeart/2005/8/layout/list1"/>
    <dgm:cxn modelId="{566DE7AE-A9F4-43FF-9EA1-7D6441569CBD}" type="presParOf" srcId="{578954F2-0E0E-4717-9711-E7462ADCEE3C}" destId="{6BAAC901-7368-4F7D-8306-BB7EA2230591}" srcOrd="0" destOrd="0" presId="urn:microsoft.com/office/officeart/2005/8/layout/list1"/>
    <dgm:cxn modelId="{16DD5E66-C32B-42D3-9B7E-E9E267EB317B}" type="presParOf" srcId="{578954F2-0E0E-4717-9711-E7462ADCEE3C}" destId="{ECE0A2BE-64F7-4110-A725-634A7898935F}" srcOrd="1" destOrd="0" presId="urn:microsoft.com/office/officeart/2005/8/layout/list1"/>
    <dgm:cxn modelId="{C61A805C-2F9D-414C-943A-ACAF70F056DE}" type="presParOf" srcId="{41A8DB64-6837-436D-9823-F3A775888301}" destId="{337C43B5-F454-49FA-8ED3-600384014732}" srcOrd="5" destOrd="0" presId="urn:microsoft.com/office/officeart/2005/8/layout/list1"/>
    <dgm:cxn modelId="{BA7CEFEE-4046-4DBB-9BC9-C74C42E1C5B4}" type="presParOf" srcId="{41A8DB64-6837-436D-9823-F3A775888301}" destId="{8B488CDD-720B-4788-9D55-B570286DE8DB}" srcOrd="6" destOrd="0" presId="urn:microsoft.com/office/officeart/2005/8/layout/list1"/>
    <dgm:cxn modelId="{CFA62847-1A5D-466E-A3D7-7AF202DF6733}" type="presParOf" srcId="{41A8DB64-6837-436D-9823-F3A775888301}" destId="{1D08C784-E568-4247-B2E5-16CF12F7F884}" srcOrd="7" destOrd="0" presId="urn:microsoft.com/office/officeart/2005/8/layout/list1"/>
    <dgm:cxn modelId="{7CACEABC-FE73-4645-9F47-69198EA569A6}" type="presParOf" srcId="{41A8DB64-6837-436D-9823-F3A775888301}" destId="{C457F2F5-37A2-4228-9847-BC2E5EE644D2}" srcOrd="8" destOrd="0" presId="urn:microsoft.com/office/officeart/2005/8/layout/list1"/>
    <dgm:cxn modelId="{7F6EA107-9082-4E75-991A-40FB42902F45}" type="presParOf" srcId="{C457F2F5-37A2-4228-9847-BC2E5EE644D2}" destId="{9C02B3A1-0300-4F25-97F4-E0E5499B8DF1}" srcOrd="0" destOrd="0" presId="urn:microsoft.com/office/officeart/2005/8/layout/list1"/>
    <dgm:cxn modelId="{A0CD777C-BAF5-4EB0-9B0F-B77D4231C388}" type="presParOf" srcId="{C457F2F5-37A2-4228-9847-BC2E5EE644D2}" destId="{5EE68DB0-3648-46BF-BE50-0E3DA95E2FAB}" srcOrd="1" destOrd="0" presId="urn:microsoft.com/office/officeart/2005/8/layout/list1"/>
    <dgm:cxn modelId="{FD546D20-A1CC-4A1C-A598-E898EEB23453}" type="presParOf" srcId="{41A8DB64-6837-436D-9823-F3A775888301}" destId="{A69CA468-EC58-4C6D-BF2E-DC7C6851BDB7}" srcOrd="9" destOrd="0" presId="urn:microsoft.com/office/officeart/2005/8/layout/list1"/>
    <dgm:cxn modelId="{9601E72E-EE55-45EA-9187-7B64CE3AAC46}" type="presParOf" srcId="{41A8DB64-6837-436D-9823-F3A775888301}" destId="{72DA250C-F9A8-41F1-AD49-9901A2D1B879}" srcOrd="10" destOrd="0" presId="urn:microsoft.com/office/officeart/2005/8/layout/list1"/>
    <dgm:cxn modelId="{97B42FCD-1EA6-4933-BD7A-26D167066F39}" type="presParOf" srcId="{41A8DB64-6837-436D-9823-F3A775888301}" destId="{0ADB4B20-38DB-4DFB-A5CE-E7BAA5DCC05C}" srcOrd="11" destOrd="0" presId="urn:microsoft.com/office/officeart/2005/8/layout/list1"/>
    <dgm:cxn modelId="{64F8BE2A-3ECC-4954-99F9-0DBF569A3881}" type="presParOf" srcId="{41A8DB64-6837-436D-9823-F3A775888301}" destId="{436369CE-3D7B-4DB0-941A-B0FADF9E55C6}" srcOrd="12" destOrd="0" presId="urn:microsoft.com/office/officeart/2005/8/layout/list1"/>
    <dgm:cxn modelId="{65763C1D-4E04-48AA-A94E-2CB869FE37A6}" type="presParOf" srcId="{436369CE-3D7B-4DB0-941A-B0FADF9E55C6}" destId="{32B8632F-1C8D-4E03-B3C2-0E4A11DF8096}" srcOrd="0" destOrd="0" presId="urn:microsoft.com/office/officeart/2005/8/layout/list1"/>
    <dgm:cxn modelId="{1178FEB6-9C10-4430-81E2-435309223F66}" type="presParOf" srcId="{436369CE-3D7B-4DB0-941A-B0FADF9E55C6}" destId="{86802555-E643-48FF-9AF5-EF01B7BAAFFA}" srcOrd="1" destOrd="0" presId="urn:microsoft.com/office/officeart/2005/8/layout/list1"/>
    <dgm:cxn modelId="{8BFF5348-7005-4FD9-8F73-A26AE20ED1D1}" type="presParOf" srcId="{41A8DB64-6837-436D-9823-F3A775888301}" destId="{A9A44B2C-821C-44DD-B116-2746B81A9877}" srcOrd="13" destOrd="0" presId="urn:microsoft.com/office/officeart/2005/8/layout/list1"/>
    <dgm:cxn modelId="{E774DF05-C571-4BF1-B5C3-F328D462E2CB}" type="presParOf" srcId="{41A8DB64-6837-436D-9823-F3A775888301}" destId="{907C0B4F-2722-4EAD-ADAC-7CD12E8FE84B}" srcOrd="14" destOrd="0" presId="urn:microsoft.com/office/officeart/2005/8/layout/list1"/>
    <dgm:cxn modelId="{881807C7-51B0-4B2F-948B-139CB88E4561}" type="presParOf" srcId="{41A8DB64-6837-436D-9823-F3A775888301}" destId="{19686A14-6112-4F63-9272-C5E2A7000CAE}" srcOrd="15" destOrd="0" presId="urn:microsoft.com/office/officeart/2005/8/layout/list1"/>
    <dgm:cxn modelId="{16F898CF-06A7-4E5B-8847-3400A5F5B967}" type="presParOf" srcId="{41A8DB64-6837-436D-9823-F3A775888301}" destId="{8BE5120F-75BB-42D9-9A0A-088BD359633D}" srcOrd="16" destOrd="0" presId="urn:microsoft.com/office/officeart/2005/8/layout/list1"/>
    <dgm:cxn modelId="{8395A63C-A5CC-49BD-85D7-C6DB0DA6B5B6}" type="presParOf" srcId="{8BE5120F-75BB-42D9-9A0A-088BD359633D}" destId="{AE84577F-A383-4791-AF8C-5B1A63166B0A}" srcOrd="0" destOrd="0" presId="urn:microsoft.com/office/officeart/2005/8/layout/list1"/>
    <dgm:cxn modelId="{8F6D71F7-955D-41EC-A053-46F28F87437D}" type="presParOf" srcId="{8BE5120F-75BB-42D9-9A0A-088BD359633D}" destId="{ECA1F058-49FE-44D8-8BC4-516BA4188712}" srcOrd="1" destOrd="0" presId="urn:microsoft.com/office/officeart/2005/8/layout/list1"/>
    <dgm:cxn modelId="{12E51207-0DC5-4B4C-B4B5-1893C2890553}" type="presParOf" srcId="{41A8DB64-6837-436D-9823-F3A775888301}" destId="{17ADDF04-0D25-4E2D-AD00-B50BAF34ECE9}" srcOrd="17" destOrd="0" presId="urn:microsoft.com/office/officeart/2005/8/layout/list1"/>
    <dgm:cxn modelId="{17DB7A8A-1630-4ADB-845B-E8F2B5AE85F2}" type="presParOf" srcId="{41A8DB64-6837-436D-9823-F3A775888301}" destId="{5C1EE1A0-A46C-41DB-A3D0-36D5FFAF83E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i="0" u="sng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1" i="0" u="sng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u="none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u="none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F380B09-1748-42B8-A2C0-A1220FBA51EF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i="0" u="none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9490C307-709D-4F58-BCB6-F2F8ED122A56}" type="par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95A18AF3-EA0F-4BA6-AC18-06282A942B3F}" type="sib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76ED6B64-EB1A-4184-8725-68A60758DF21}" type="pres">
      <dgm:prSet presAssocID="{EF0DFF1C-FF6B-490A-B8B9-F2ED01FB089A}" presName="spaceBetweenRectangles" presStyleCnt="0"/>
      <dgm:spPr/>
    </dgm:pt>
    <dgm:pt modelId="{331444E0-0F8D-4DE8-8D51-133FF6534AE3}" type="pres">
      <dgm:prSet presAssocID="{7F380B09-1748-42B8-A2C0-A1220FBA51EF}" presName="parentLin" presStyleCnt="0"/>
      <dgm:spPr/>
    </dgm:pt>
    <dgm:pt modelId="{45D42F15-C54A-41EE-A3A1-0FE132DAFB89}" type="pres">
      <dgm:prSet presAssocID="{7F380B09-1748-42B8-A2C0-A1220FBA51EF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10512156-129C-492D-B970-290718032304}" type="pres">
      <dgm:prSet presAssocID="{7F380B09-1748-42B8-A2C0-A1220FBA51E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509101-614B-4CB9-87DE-C12195E19E48}" type="pres">
      <dgm:prSet presAssocID="{7F380B09-1748-42B8-A2C0-A1220FBA51EF}" presName="negativeSpace" presStyleCnt="0"/>
      <dgm:spPr/>
    </dgm:pt>
    <dgm:pt modelId="{D872A800-565F-410A-8747-F6F3C0CD00D3}" type="pres">
      <dgm:prSet presAssocID="{7F380B09-1748-42B8-A2C0-A1220FBA51E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442E1FF-F827-412D-8B52-36EE86C35217}" type="presOf" srcId="{2C7C91E8-F831-480A-B1D9-ACAA22C69923}" destId="{ECE0A2BE-64F7-4110-A725-634A7898935F}" srcOrd="1" destOrd="0" presId="urn:microsoft.com/office/officeart/2005/8/layout/list1"/>
    <dgm:cxn modelId="{3C928756-7594-4F4F-A35E-0D1E71988DE1}" type="presOf" srcId="{78CB746E-AD1A-42E2-99F1-8F7AF09BD9D5}" destId="{32B8632F-1C8D-4E03-B3C2-0E4A11DF8096}" srcOrd="0" destOrd="0" presId="urn:microsoft.com/office/officeart/2005/8/layout/list1"/>
    <dgm:cxn modelId="{FE14F7DB-2040-4FB6-ADF9-4C4C698DA0B0}" type="presOf" srcId="{DCCCBE4E-7DED-435D-9C79-F9F9A36153EA}" destId="{41A8DB64-6837-436D-9823-F3A775888301}" srcOrd="0" destOrd="0" presId="urn:microsoft.com/office/officeart/2005/8/layout/list1"/>
    <dgm:cxn modelId="{29DA4A56-11BB-4794-B68C-A461B462B988}" type="presOf" srcId="{BA72C8EE-07F8-4846-AE3C-4B548C6D97CA}" destId="{9C02B3A1-0300-4F25-97F4-E0E5499B8DF1}" srcOrd="0" destOrd="0" presId="urn:microsoft.com/office/officeart/2005/8/layout/list1"/>
    <dgm:cxn modelId="{A57D4F2B-6DB7-4DCC-AD4A-07C752AA39A5}" type="presOf" srcId="{2C7C91E8-F831-480A-B1D9-ACAA22C69923}" destId="{6BAAC901-7368-4F7D-8306-BB7EA2230591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E353740F-8766-4AFB-B12D-9F6CDD0C5817}" srcId="{DCCCBE4E-7DED-435D-9C79-F9F9A36153EA}" destId="{7F380B09-1748-42B8-A2C0-A1220FBA51EF}" srcOrd="4" destOrd="0" parTransId="{9490C307-709D-4F58-BCB6-F2F8ED122A56}" sibTransId="{95A18AF3-EA0F-4BA6-AC18-06282A942B3F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36797199-E76C-4C85-8DDD-039A39B423EC}" type="presOf" srcId="{7F380B09-1748-42B8-A2C0-A1220FBA51EF}" destId="{10512156-129C-492D-B970-290718032304}" srcOrd="1" destOrd="0" presId="urn:microsoft.com/office/officeart/2005/8/layout/list1"/>
    <dgm:cxn modelId="{59B079BB-5D83-4318-B73D-962A5204FF76}" type="presOf" srcId="{BA72C8EE-07F8-4846-AE3C-4B548C6D97CA}" destId="{5EE68DB0-3648-46BF-BE50-0E3DA95E2FAB}" srcOrd="1" destOrd="0" presId="urn:microsoft.com/office/officeart/2005/8/layout/list1"/>
    <dgm:cxn modelId="{A2CFB09F-69C6-474A-B5C5-FAE1EC22FB54}" type="presOf" srcId="{78CB746E-AD1A-42E2-99F1-8F7AF09BD9D5}" destId="{86802555-E643-48FF-9AF5-EF01B7BAAFFA}" srcOrd="1" destOrd="0" presId="urn:microsoft.com/office/officeart/2005/8/layout/list1"/>
    <dgm:cxn modelId="{89A511CC-A0BE-4810-B3DD-61CD291AF3E9}" type="presOf" srcId="{68269FFB-EB79-4400-8515-C566E157E752}" destId="{E496B94C-0970-498F-9C6C-ED16750A8EB0}" srcOrd="0" destOrd="0" presId="urn:microsoft.com/office/officeart/2005/8/layout/list1"/>
    <dgm:cxn modelId="{1CE3E8CF-70B8-4AA3-976C-973E0F422634}" type="presOf" srcId="{7F380B09-1748-42B8-A2C0-A1220FBA51EF}" destId="{45D42F15-C54A-41EE-A3A1-0FE132DAFB89}" srcOrd="0" destOrd="0" presId="urn:microsoft.com/office/officeart/2005/8/layout/list1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D58A96F5-DEE0-4987-9F67-15DFE4DA2D71}" type="presOf" srcId="{68269FFB-EB79-4400-8515-C566E157E752}" destId="{3EBC6BF0-5A8B-4590-BA12-BA6592023DDF}" srcOrd="1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23E4F72F-E716-4553-96F7-88AD8D38E0C1}" type="presParOf" srcId="{41A8DB64-6837-436D-9823-F3A775888301}" destId="{6F4B98AD-52FB-4D44-9491-54082691792D}" srcOrd="0" destOrd="0" presId="urn:microsoft.com/office/officeart/2005/8/layout/list1"/>
    <dgm:cxn modelId="{D848AF99-0F54-4E6D-987F-3D4AA4F27EF1}" type="presParOf" srcId="{6F4B98AD-52FB-4D44-9491-54082691792D}" destId="{E496B94C-0970-498F-9C6C-ED16750A8EB0}" srcOrd="0" destOrd="0" presId="urn:microsoft.com/office/officeart/2005/8/layout/list1"/>
    <dgm:cxn modelId="{59AE9DD4-8F82-47EE-810A-0DA255B41188}" type="presParOf" srcId="{6F4B98AD-52FB-4D44-9491-54082691792D}" destId="{3EBC6BF0-5A8B-4590-BA12-BA6592023DDF}" srcOrd="1" destOrd="0" presId="urn:microsoft.com/office/officeart/2005/8/layout/list1"/>
    <dgm:cxn modelId="{7FFDE0C1-0CD2-41CF-B485-2704EF8162C0}" type="presParOf" srcId="{41A8DB64-6837-436D-9823-F3A775888301}" destId="{3A136876-69CA-4870-8AB5-177A2FF16C17}" srcOrd="1" destOrd="0" presId="urn:microsoft.com/office/officeart/2005/8/layout/list1"/>
    <dgm:cxn modelId="{9F9A9B66-2610-4F29-B03B-D6731A2C5322}" type="presParOf" srcId="{41A8DB64-6837-436D-9823-F3A775888301}" destId="{6FFDF953-19B3-4A8E-BC34-C7659B5660A0}" srcOrd="2" destOrd="0" presId="urn:microsoft.com/office/officeart/2005/8/layout/list1"/>
    <dgm:cxn modelId="{249427E5-81D6-44D7-A68D-EABCA5EFFE74}" type="presParOf" srcId="{41A8DB64-6837-436D-9823-F3A775888301}" destId="{B10D0074-8C77-48F3-97D5-4D2A801F4E67}" srcOrd="3" destOrd="0" presId="urn:microsoft.com/office/officeart/2005/8/layout/list1"/>
    <dgm:cxn modelId="{246FC3BA-729D-47BF-940E-F394FE2F097B}" type="presParOf" srcId="{41A8DB64-6837-436D-9823-F3A775888301}" destId="{578954F2-0E0E-4717-9711-E7462ADCEE3C}" srcOrd="4" destOrd="0" presId="urn:microsoft.com/office/officeart/2005/8/layout/list1"/>
    <dgm:cxn modelId="{B48A85BB-DF9C-4C71-9DF0-37FC14263656}" type="presParOf" srcId="{578954F2-0E0E-4717-9711-E7462ADCEE3C}" destId="{6BAAC901-7368-4F7D-8306-BB7EA2230591}" srcOrd="0" destOrd="0" presId="urn:microsoft.com/office/officeart/2005/8/layout/list1"/>
    <dgm:cxn modelId="{5B25F47F-E0DB-45F7-AE91-D667EED24608}" type="presParOf" srcId="{578954F2-0E0E-4717-9711-E7462ADCEE3C}" destId="{ECE0A2BE-64F7-4110-A725-634A7898935F}" srcOrd="1" destOrd="0" presId="urn:microsoft.com/office/officeart/2005/8/layout/list1"/>
    <dgm:cxn modelId="{82E26FD9-A21B-4040-BB72-3A5D254A9801}" type="presParOf" srcId="{41A8DB64-6837-436D-9823-F3A775888301}" destId="{337C43B5-F454-49FA-8ED3-600384014732}" srcOrd="5" destOrd="0" presId="urn:microsoft.com/office/officeart/2005/8/layout/list1"/>
    <dgm:cxn modelId="{2E5A86EE-9FFE-4AF1-B8D5-B2F96F2E83FA}" type="presParOf" srcId="{41A8DB64-6837-436D-9823-F3A775888301}" destId="{8B488CDD-720B-4788-9D55-B570286DE8DB}" srcOrd="6" destOrd="0" presId="urn:microsoft.com/office/officeart/2005/8/layout/list1"/>
    <dgm:cxn modelId="{5C4AFAF4-1CFB-424C-9BA6-3589C19AA3ED}" type="presParOf" srcId="{41A8DB64-6837-436D-9823-F3A775888301}" destId="{1D08C784-E568-4247-B2E5-16CF12F7F884}" srcOrd="7" destOrd="0" presId="urn:microsoft.com/office/officeart/2005/8/layout/list1"/>
    <dgm:cxn modelId="{FC3B3E62-BECA-46FF-9D86-CB837367F5EB}" type="presParOf" srcId="{41A8DB64-6837-436D-9823-F3A775888301}" destId="{C457F2F5-37A2-4228-9847-BC2E5EE644D2}" srcOrd="8" destOrd="0" presId="urn:microsoft.com/office/officeart/2005/8/layout/list1"/>
    <dgm:cxn modelId="{2687AAD2-FD41-48C6-A935-4FA769CD7001}" type="presParOf" srcId="{C457F2F5-37A2-4228-9847-BC2E5EE644D2}" destId="{9C02B3A1-0300-4F25-97F4-E0E5499B8DF1}" srcOrd="0" destOrd="0" presId="urn:microsoft.com/office/officeart/2005/8/layout/list1"/>
    <dgm:cxn modelId="{8DCA82D1-E7E0-4799-A07F-A79884CB40DF}" type="presParOf" srcId="{C457F2F5-37A2-4228-9847-BC2E5EE644D2}" destId="{5EE68DB0-3648-46BF-BE50-0E3DA95E2FAB}" srcOrd="1" destOrd="0" presId="urn:microsoft.com/office/officeart/2005/8/layout/list1"/>
    <dgm:cxn modelId="{D38646A1-816F-4C93-BD63-95E1A0009BAD}" type="presParOf" srcId="{41A8DB64-6837-436D-9823-F3A775888301}" destId="{A69CA468-EC58-4C6D-BF2E-DC7C6851BDB7}" srcOrd="9" destOrd="0" presId="urn:microsoft.com/office/officeart/2005/8/layout/list1"/>
    <dgm:cxn modelId="{43843107-7790-4039-8F0B-BF85BC014F5D}" type="presParOf" srcId="{41A8DB64-6837-436D-9823-F3A775888301}" destId="{72DA250C-F9A8-41F1-AD49-9901A2D1B879}" srcOrd="10" destOrd="0" presId="urn:microsoft.com/office/officeart/2005/8/layout/list1"/>
    <dgm:cxn modelId="{6ED92FED-F7A0-48E2-B3EC-D6312A48AE92}" type="presParOf" srcId="{41A8DB64-6837-436D-9823-F3A775888301}" destId="{0ADB4B20-38DB-4DFB-A5CE-E7BAA5DCC05C}" srcOrd="11" destOrd="0" presId="urn:microsoft.com/office/officeart/2005/8/layout/list1"/>
    <dgm:cxn modelId="{1FB958DD-D362-42BA-87F9-C386F672DB06}" type="presParOf" srcId="{41A8DB64-6837-436D-9823-F3A775888301}" destId="{436369CE-3D7B-4DB0-941A-B0FADF9E55C6}" srcOrd="12" destOrd="0" presId="urn:microsoft.com/office/officeart/2005/8/layout/list1"/>
    <dgm:cxn modelId="{47FE0F3A-CF0C-4D8F-A1E4-9A6E59156D5B}" type="presParOf" srcId="{436369CE-3D7B-4DB0-941A-B0FADF9E55C6}" destId="{32B8632F-1C8D-4E03-B3C2-0E4A11DF8096}" srcOrd="0" destOrd="0" presId="urn:microsoft.com/office/officeart/2005/8/layout/list1"/>
    <dgm:cxn modelId="{5A5B9882-B20B-46F1-860B-B0687A35BF1D}" type="presParOf" srcId="{436369CE-3D7B-4DB0-941A-B0FADF9E55C6}" destId="{86802555-E643-48FF-9AF5-EF01B7BAAFFA}" srcOrd="1" destOrd="0" presId="urn:microsoft.com/office/officeart/2005/8/layout/list1"/>
    <dgm:cxn modelId="{30AB5027-FF20-4971-AA10-5FA62034B7ED}" type="presParOf" srcId="{41A8DB64-6837-436D-9823-F3A775888301}" destId="{A9A44B2C-821C-44DD-B116-2746B81A9877}" srcOrd="13" destOrd="0" presId="urn:microsoft.com/office/officeart/2005/8/layout/list1"/>
    <dgm:cxn modelId="{9E458D07-B958-4549-92E6-DDFEF0312A96}" type="presParOf" srcId="{41A8DB64-6837-436D-9823-F3A775888301}" destId="{907C0B4F-2722-4EAD-ADAC-7CD12E8FE84B}" srcOrd="14" destOrd="0" presId="urn:microsoft.com/office/officeart/2005/8/layout/list1"/>
    <dgm:cxn modelId="{C3C8440C-2134-4611-87BF-8040791D69F6}" type="presParOf" srcId="{41A8DB64-6837-436D-9823-F3A775888301}" destId="{76ED6B64-EB1A-4184-8725-68A60758DF21}" srcOrd="15" destOrd="0" presId="urn:microsoft.com/office/officeart/2005/8/layout/list1"/>
    <dgm:cxn modelId="{4953DE1A-AA8D-4B7C-9056-BC2757B2F2BE}" type="presParOf" srcId="{41A8DB64-6837-436D-9823-F3A775888301}" destId="{331444E0-0F8D-4DE8-8D51-133FF6534AE3}" srcOrd="16" destOrd="0" presId="urn:microsoft.com/office/officeart/2005/8/layout/list1"/>
    <dgm:cxn modelId="{BFA36D3F-19DA-4A4F-BF21-405DDBC3AAC1}" type="presParOf" srcId="{331444E0-0F8D-4DE8-8D51-133FF6534AE3}" destId="{45D42F15-C54A-41EE-A3A1-0FE132DAFB89}" srcOrd="0" destOrd="0" presId="urn:microsoft.com/office/officeart/2005/8/layout/list1"/>
    <dgm:cxn modelId="{11CB7A7F-14BE-420D-BD5D-B1D5462F8C92}" type="presParOf" srcId="{331444E0-0F8D-4DE8-8D51-133FF6534AE3}" destId="{10512156-129C-492D-B970-290718032304}" srcOrd="1" destOrd="0" presId="urn:microsoft.com/office/officeart/2005/8/layout/list1"/>
    <dgm:cxn modelId="{6B04BBC7-1705-44B5-98E5-21EC1297E06D}" type="presParOf" srcId="{41A8DB64-6837-436D-9823-F3A775888301}" destId="{A0509101-614B-4CB9-87DE-C12195E19E48}" srcOrd="17" destOrd="0" presId="urn:microsoft.com/office/officeart/2005/8/layout/list1"/>
    <dgm:cxn modelId="{E3603E10-930A-43B9-9AF5-4183234FB8DB}" type="presParOf" srcId="{41A8DB64-6837-436D-9823-F3A775888301}" destId="{D872A800-565F-410A-8747-F6F3C0CD00D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u="none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u="none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F380B09-1748-42B8-A2C0-A1220FBA51EF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1" i="0" u="none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1" i="0" u="none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1" i="0" u="none" dirty="0">
            <a:latin typeface="微软雅黑" pitchFamily="34" charset="-122"/>
            <a:ea typeface="微软雅黑" pitchFamily="34" charset="-122"/>
          </a:endParaRPr>
        </a:p>
      </dgm:t>
    </dgm:pt>
    <dgm:pt modelId="{9490C307-709D-4F58-BCB6-F2F8ED122A56}" type="par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95A18AF3-EA0F-4BA6-AC18-06282A942B3F}" type="sib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76ED6B64-EB1A-4184-8725-68A60758DF21}" type="pres">
      <dgm:prSet presAssocID="{EF0DFF1C-FF6B-490A-B8B9-F2ED01FB089A}" presName="spaceBetweenRectangles" presStyleCnt="0"/>
      <dgm:spPr/>
    </dgm:pt>
    <dgm:pt modelId="{331444E0-0F8D-4DE8-8D51-133FF6534AE3}" type="pres">
      <dgm:prSet presAssocID="{7F380B09-1748-42B8-A2C0-A1220FBA51EF}" presName="parentLin" presStyleCnt="0"/>
      <dgm:spPr/>
    </dgm:pt>
    <dgm:pt modelId="{45D42F15-C54A-41EE-A3A1-0FE132DAFB89}" type="pres">
      <dgm:prSet presAssocID="{7F380B09-1748-42B8-A2C0-A1220FBA51EF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10512156-129C-492D-B970-290718032304}" type="pres">
      <dgm:prSet presAssocID="{7F380B09-1748-42B8-A2C0-A1220FBA51E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509101-614B-4CB9-87DE-C12195E19E48}" type="pres">
      <dgm:prSet presAssocID="{7F380B09-1748-42B8-A2C0-A1220FBA51EF}" presName="negativeSpace" presStyleCnt="0"/>
      <dgm:spPr/>
    </dgm:pt>
    <dgm:pt modelId="{D872A800-565F-410A-8747-F6F3C0CD00D3}" type="pres">
      <dgm:prSet presAssocID="{7F380B09-1748-42B8-A2C0-A1220FBA51E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CB27D36-B62B-4B30-B943-8B688ABB706C}" type="presOf" srcId="{2C7C91E8-F831-480A-B1D9-ACAA22C69923}" destId="{ECE0A2BE-64F7-4110-A725-634A7898935F}" srcOrd="1" destOrd="0" presId="urn:microsoft.com/office/officeart/2005/8/layout/list1"/>
    <dgm:cxn modelId="{5A6F4D5A-115C-400C-8D70-F900C53F0D74}" type="presOf" srcId="{78CB746E-AD1A-42E2-99F1-8F7AF09BD9D5}" destId="{32B8632F-1C8D-4E03-B3C2-0E4A11DF8096}" srcOrd="0" destOrd="0" presId="urn:microsoft.com/office/officeart/2005/8/layout/list1"/>
    <dgm:cxn modelId="{45135214-C156-4813-AEF1-74F2CE6B3241}" type="presOf" srcId="{7F380B09-1748-42B8-A2C0-A1220FBA51EF}" destId="{45D42F15-C54A-41EE-A3A1-0FE132DAFB89}" srcOrd="0" destOrd="0" presId="urn:microsoft.com/office/officeart/2005/8/layout/list1"/>
    <dgm:cxn modelId="{D5790438-5C41-4068-BC9B-B8D1E767D001}" type="presOf" srcId="{BA72C8EE-07F8-4846-AE3C-4B548C6D97CA}" destId="{5EE68DB0-3648-46BF-BE50-0E3DA95E2FAB}" srcOrd="1" destOrd="0" presId="urn:microsoft.com/office/officeart/2005/8/layout/list1"/>
    <dgm:cxn modelId="{1479128F-4A47-4B05-B003-086CB7090961}" type="presOf" srcId="{68269FFB-EB79-4400-8515-C566E157E752}" destId="{E496B94C-0970-498F-9C6C-ED16750A8EB0}" srcOrd="0" destOrd="0" presId="urn:microsoft.com/office/officeart/2005/8/layout/list1"/>
    <dgm:cxn modelId="{E353740F-8766-4AFB-B12D-9F6CDD0C5817}" srcId="{DCCCBE4E-7DED-435D-9C79-F9F9A36153EA}" destId="{7F380B09-1748-42B8-A2C0-A1220FBA51EF}" srcOrd="4" destOrd="0" parTransId="{9490C307-709D-4F58-BCB6-F2F8ED122A56}" sibTransId="{95A18AF3-EA0F-4BA6-AC18-06282A942B3F}"/>
    <dgm:cxn modelId="{56734951-A5EC-4727-85CE-A5F73883D1EA}" type="presOf" srcId="{78CB746E-AD1A-42E2-99F1-8F7AF09BD9D5}" destId="{86802555-E643-48FF-9AF5-EF01B7BAAFFA}" srcOrd="1" destOrd="0" presId="urn:microsoft.com/office/officeart/2005/8/layout/list1"/>
    <dgm:cxn modelId="{7D5A85D9-53E6-4453-8FED-0CDD5A031F76}" type="presOf" srcId="{DCCCBE4E-7DED-435D-9C79-F9F9A36153EA}" destId="{41A8DB64-6837-436D-9823-F3A775888301}" srcOrd="0" destOrd="0" presId="urn:microsoft.com/office/officeart/2005/8/layout/list1"/>
    <dgm:cxn modelId="{DB523EBC-AEC0-4121-8282-510663872BD5}" type="presOf" srcId="{2C7C91E8-F831-480A-B1D9-ACAA22C69923}" destId="{6BAAC901-7368-4F7D-8306-BB7EA2230591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2E90B5AB-7136-419D-8371-E99D311946DE}" type="presOf" srcId="{68269FFB-EB79-4400-8515-C566E157E752}" destId="{3EBC6BF0-5A8B-4590-BA12-BA6592023DDF}" srcOrd="1" destOrd="0" presId="urn:microsoft.com/office/officeart/2005/8/layout/list1"/>
    <dgm:cxn modelId="{32EE7B5E-2263-4CCE-83FC-1412123B0CB5}" type="presOf" srcId="{7F380B09-1748-42B8-A2C0-A1220FBA51EF}" destId="{10512156-129C-492D-B970-290718032304}" srcOrd="1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80F9DE5F-80E5-4939-BCEB-0BA99A8A5D89}" type="presOf" srcId="{BA72C8EE-07F8-4846-AE3C-4B548C6D97CA}" destId="{9C02B3A1-0300-4F25-97F4-E0E5499B8DF1}" srcOrd="0" destOrd="0" presId="urn:microsoft.com/office/officeart/2005/8/layout/list1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FA56ABAC-E000-4194-80F1-23C603EFE8F0}" type="presParOf" srcId="{41A8DB64-6837-436D-9823-F3A775888301}" destId="{6F4B98AD-52FB-4D44-9491-54082691792D}" srcOrd="0" destOrd="0" presId="urn:microsoft.com/office/officeart/2005/8/layout/list1"/>
    <dgm:cxn modelId="{C0947F1D-E96B-427F-ADA3-B6F059B1367E}" type="presParOf" srcId="{6F4B98AD-52FB-4D44-9491-54082691792D}" destId="{E496B94C-0970-498F-9C6C-ED16750A8EB0}" srcOrd="0" destOrd="0" presId="urn:microsoft.com/office/officeart/2005/8/layout/list1"/>
    <dgm:cxn modelId="{36B8754C-7E67-493B-810D-48477E6CF764}" type="presParOf" srcId="{6F4B98AD-52FB-4D44-9491-54082691792D}" destId="{3EBC6BF0-5A8B-4590-BA12-BA6592023DDF}" srcOrd="1" destOrd="0" presId="urn:microsoft.com/office/officeart/2005/8/layout/list1"/>
    <dgm:cxn modelId="{A0F5EE2C-2044-42A4-996A-BCBB173F3DF0}" type="presParOf" srcId="{41A8DB64-6837-436D-9823-F3A775888301}" destId="{3A136876-69CA-4870-8AB5-177A2FF16C17}" srcOrd="1" destOrd="0" presId="urn:microsoft.com/office/officeart/2005/8/layout/list1"/>
    <dgm:cxn modelId="{999B666E-E1AC-4E26-9FA7-9DDB152534A1}" type="presParOf" srcId="{41A8DB64-6837-436D-9823-F3A775888301}" destId="{6FFDF953-19B3-4A8E-BC34-C7659B5660A0}" srcOrd="2" destOrd="0" presId="urn:microsoft.com/office/officeart/2005/8/layout/list1"/>
    <dgm:cxn modelId="{340D829D-F4E7-403D-B7BE-6573A875F47D}" type="presParOf" srcId="{41A8DB64-6837-436D-9823-F3A775888301}" destId="{B10D0074-8C77-48F3-97D5-4D2A801F4E67}" srcOrd="3" destOrd="0" presId="urn:microsoft.com/office/officeart/2005/8/layout/list1"/>
    <dgm:cxn modelId="{F19CA178-78F0-4A96-BAC4-FDEB7D3BB1B2}" type="presParOf" srcId="{41A8DB64-6837-436D-9823-F3A775888301}" destId="{578954F2-0E0E-4717-9711-E7462ADCEE3C}" srcOrd="4" destOrd="0" presId="urn:microsoft.com/office/officeart/2005/8/layout/list1"/>
    <dgm:cxn modelId="{AA5521EF-4E43-40DA-9C41-344215041559}" type="presParOf" srcId="{578954F2-0E0E-4717-9711-E7462ADCEE3C}" destId="{6BAAC901-7368-4F7D-8306-BB7EA2230591}" srcOrd="0" destOrd="0" presId="urn:microsoft.com/office/officeart/2005/8/layout/list1"/>
    <dgm:cxn modelId="{FCAD12A1-E5B4-497E-A133-D3AD0251CD79}" type="presParOf" srcId="{578954F2-0E0E-4717-9711-E7462ADCEE3C}" destId="{ECE0A2BE-64F7-4110-A725-634A7898935F}" srcOrd="1" destOrd="0" presId="urn:microsoft.com/office/officeart/2005/8/layout/list1"/>
    <dgm:cxn modelId="{4CBD71AB-CAD0-467C-90B0-B02A95408B21}" type="presParOf" srcId="{41A8DB64-6837-436D-9823-F3A775888301}" destId="{337C43B5-F454-49FA-8ED3-600384014732}" srcOrd="5" destOrd="0" presId="urn:microsoft.com/office/officeart/2005/8/layout/list1"/>
    <dgm:cxn modelId="{34C8DF90-EDBE-44DF-8717-73C0E9CFE08C}" type="presParOf" srcId="{41A8DB64-6837-436D-9823-F3A775888301}" destId="{8B488CDD-720B-4788-9D55-B570286DE8DB}" srcOrd="6" destOrd="0" presId="urn:microsoft.com/office/officeart/2005/8/layout/list1"/>
    <dgm:cxn modelId="{23F69466-ED5D-4499-A419-41A68D3569F6}" type="presParOf" srcId="{41A8DB64-6837-436D-9823-F3A775888301}" destId="{1D08C784-E568-4247-B2E5-16CF12F7F884}" srcOrd="7" destOrd="0" presId="urn:microsoft.com/office/officeart/2005/8/layout/list1"/>
    <dgm:cxn modelId="{81CE3CE4-1F60-4C75-8982-3B98B17CCFCC}" type="presParOf" srcId="{41A8DB64-6837-436D-9823-F3A775888301}" destId="{C457F2F5-37A2-4228-9847-BC2E5EE644D2}" srcOrd="8" destOrd="0" presId="urn:microsoft.com/office/officeart/2005/8/layout/list1"/>
    <dgm:cxn modelId="{C7B7C42E-9958-4304-A239-0016D1939131}" type="presParOf" srcId="{C457F2F5-37A2-4228-9847-BC2E5EE644D2}" destId="{9C02B3A1-0300-4F25-97F4-E0E5499B8DF1}" srcOrd="0" destOrd="0" presId="urn:microsoft.com/office/officeart/2005/8/layout/list1"/>
    <dgm:cxn modelId="{DE1EDD96-98AF-421A-A84B-DCACDA3CBC30}" type="presParOf" srcId="{C457F2F5-37A2-4228-9847-BC2E5EE644D2}" destId="{5EE68DB0-3648-46BF-BE50-0E3DA95E2FAB}" srcOrd="1" destOrd="0" presId="urn:microsoft.com/office/officeart/2005/8/layout/list1"/>
    <dgm:cxn modelId="{620391BF-1EF3-456E-81E5-2988673EE4AC}" type="presParOf" srcId="{41A8DB64-6837-436D-9823-F3A775888301}" destId="{A69CA468-EC58-4C6D-BF2E-DC7C6851BDB7}" srcOrd="9" destOrd="0" presId="urn:microsoft.com/office/officeart/2005/8/layout/list1"/>
    <dgm:cxn modelId="{B08CD451-8AE3-4DDF-B852-1AD9CA80AACE}" type="presParOf" srcId="{41A8DB64-6837-436D-9823-F3A775888301}" destId="{72DA250C-F9A8-41F1-AD49-9901A2D1B879}" srcOrd="10" destOrd="0" presId="urn:microsoft.com/office/officeart/2005/8/layout/list1"/>
    <dgm:cxn modelId="{ACFBE274-CF35-4B73-96C4-DF9B58FB7E1A}" type="presParOf" srcId="{41A8DB64-6837-436D-9823-F3A775888301}" destId="{0ADB4B20-38DB-4DFB-A5CE-E7BAA5DCC05C}" srcOrd="11" destOrd="0" presId="urn:microsoft.com/office/officeart/2005/8/layout/list1"/>
    <dgm:cxn modelId="{838ABFDF-8F76-4FDE-B150-87C5C5149EF0}" type="presParOf" srcId="{41A8DB64-6837-436D-9823-F3A775888301}" destId="{436369CE-3D7B-4DB0-941A-B0FADF9E55C6}" srcOrd="12" destOrd="0" presId="urn:microsoft.com/office/officeart/2005/8/layout/list1"/>
    <dgm:cxn modelId="{9A173ECE-B0F1-40AB-8288-4F694D2E0EF9}" type="presParOf" srcId="{436369CE-3D7B-4DB0-941A-B0FADF9E55C6}" destId="{32B8632F-1C8D-4E03-B3C2-0E4A11DF8096}" srcOrd="0" destOrd="0" presId="urn:microsoft.com/office/officeart/2005/8/layout/list1"/>
    <dgm:cxn modelId="{7E9AC8D7-DF8F-4B07-99B4-AABB3FFEE8B0}" type="presParOf" srcId="{436369CE-3D7B-4DB0-941A-B0FADF9E55C6}" destId="{86802555-E643-48FF-9AF5-EF01B7BAAFFA}" srcOrd="1" destOrd="0" presId="urn:microsoft.com/office/officeart/2005/8/layout/list1"/>
    <dgm:cxn modelId="{92DF6376-56FF-4929-B96D-10964740A66D}" type="presParOf" srcId="{41A8DB64-6837-436D-9823-F3A775888301}" destId="{A9A44B2C-821C-44DD-B116-2746B81A9877}" srcOrd="13" destOrd="0" presId="urn:microsoft.com/office/officeart/2005/8/layout/list1"/>
    <dgm:cxn modelId="{1628AE55-A967-4E36-918B-E1B976080573}" type="presParOf" srcId="{41A8DB64-6837-436D-9823-F3A775888301}" destId="{907C0B4F-2722-4EAD-ADAC-7CD12E8FE84B}" srcOrd="14" destOrd="0" presId="urn:microsoft.com/office/officeart/2005/8/layout/list1"/>
    <dgm:cxn modelId="{91603990-AFA4-43F6-9354-0EF522919E9C}" type="presParOf" srcId="{41A8DB64-6837-436D-9823-F3A775888301}" destId="{76ED6B64-EB1A-4184-8725-68A60758DF21}" srcOrd="15" destOrd="0" presId="urn:microsoft.com/office/officeart/2005/8/layout/list1"/>
    <dgm:cxn modelId="{A3B876AA-FB90-4E41-A533-6EAE79450A8E}" type="presParOf" srcId="{41A8DB64-6837-436D-9823-F3A775888301}" destId="{331444E0-0F8D-4DE8-8D51-133FF6534AE3}" srcOrd="16" destOrd="0" presId="urn:microsoft.com/office/officeart/2005/8/layout/list1"/>
    <dgm:cxn modelId="{AE3A4D31-F63A-4820-AD57-89EE01056607}" type="presParOf" srcId="{331444E0-0F8D-4DE8-8D51-133FF6534AE3}" destId="{45D42F15-C54A-41EE-A3A1-0FE132DAFB89}" srcOrd="0" destOrd="0" presId="urn:microsoft.com/office/officeart/2005/8/layout/list1"/>
    <dgm:cxn modelId="{54A28EE6-22F8-40AA-8F1B-36C53A11733B}" type="presParOf" srcId="{331444E0-0F8D-4DE8-8D51-133FF6534AE3}" destId="{10512156-129C-492D-B970-290718032304}" srcOrd="1" destOrd="0" presId="urn:microsoft.com/office/officeart/2005/8/layout/list1"/>
    <dgm:cxn modelId="{7A0061AE-2FE1-4F52-B8A5-F3EF55CC8C46}" type="presParOf" srcId="{41A8DB64-6837-436D-9823-F3A775888301}" destId="{A0509101-614B-4CB9-87DE-C12195E19E48}" srcOrd="17" destOrd="0" presId="urn:microsoft.com/office/officeart/2005/8/layout/list1"/>
    <dgm:cxn modelId="{07628CED-AE1A-4F37-80CD-6ECED79E171E}" type="presParOf" srcId="{41A8DB64-6837-436D-9823-F3A775888301}" destId="{D872A800-565F-410A-8747-F6F3C0CD00D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F953-19B3-4A8E-BC34-C7659B5660A0}">
      <dsp:nvSpPr>
        <dsp:cNvPr id="0" name=""/>
        <dsp:cNvSpPr/>
      </dsp:nvSpPr>
      <dsp:spPr>
        <a:xfrm>
          <a:off x="0" y="25354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6BF0-5A8B-4590-BA12-BA6592023DDF}">
      <dsp:nvSpPr>
        <dsp:cNvPr id="0" name=""/>
        <dsp:cNvSpPr/>
      </dsp:nvSpPr>
      <dsp:spPr>
        <a:xfrm>
          <a:off x="327239" y="262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i="0" u="sng" kern="1200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sz="1700" b="1" i="0" u="sng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7121"/>
        <a:ext cx="4532359" cy="452844"/>
      </dsp:txXfrm>
    </dsp:sp>
    <dsp:sp modelId="{8B488CDD-720B-4788-9D55-B570286DE8DB}">
      <dsp:nvSpPr>
        <dsp:cNvPr id="0" name=""/>
        <dsp:cNvSpPr/>
      </dsp:nvSpPr>
      <dsp:spPr>
        <a:xfrm>
          <a:off x="0" y="102466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A2BE-64F7-4110-A725-634A7898935F}">
      <dsp:nvSpPr>
        <dsp:cNvPr id="0" name=""/>
        <dsp:cNvSpPr/>
      </dsp:nvSpPr>
      <dsp:spPr>
        <a:xfrm>
          <a:off x="327239" y="77374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sz="1700" b="0" i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798241"/>
        <a:ext cx="4532359" cy="452844"/>
      </dsp:txXfrm>
    </dsp:sp>
    <dsp:sp modelId="{72DA250C-F9A8-41F1-AD49-9901A2D1B879}">
      <dsp:nvSpPr>
        <dsp:cNvPr id="0" name=""/>
        <dsp:cNvSpPr/>
      </dsp:nvSpPr>
      <dsp:spPr>
        <a:xfrm>
          <a:off x="0" y="179578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8DB0-3648-46BF-BE50-0E3DA95E2FAB}">
      <dsp:nvSpPr>
        <dsp:cNvPr id="0" name=""/>
        <dsp:cNvSpPr/>
      </dsp:nvSpPr>
      <dsp:spPr>
        <a:xfrm>
          <a:off x="327239" y="154486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1569361"/>
        <a:ext cx="4532359" cy="452844"/>
      </dsp:txXfrm>
    </dsp:sp>
    <dsp:sp modelId="{907C0B4F-2722-4EAD-ADAC-7CD12E8FE84B}">
      <dsp:nvSpPr>
        <dsp:cNvPr id="0" name=""/>
        <dsp:cNvSpPr/>
      </dsp:nvSpPr>
      <dsp:spPr>
        <a:xfrm>
          <a:off x="0" y="256690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555-E643-48FF-9AF5-EF01B7BAAFFA}">
      <dsp:nvSpPr>
        <dsp:cNvPr id="0" name=""/>
        <dsp:cNvSpPr/>
      </dsp:nvSpPr>
      <dsp:spPr>
        <a:xfrm>
          <a:off x="327239" y="231598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340481"/>
        <a:ext cx="4532359" cy="452844"/>
      </dsp:txXfrm>
    </dsp:sp>
    <dsp:sp modelId="{F997C1FF-7928-4D94-9131-A1EC733EB74E}">
      <dsp:nvSpPr>
        <dsp:cNvPr id="0" name=""/>
        <dsp:cNvSpPr/>
      </dsp:nvSpPr>
      <dsp:spPr>
        <a:xfrm>
          <a:off x="0" y="333802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27860-09B1-48A0-B7BD-620DE27DE993}">
      <dsp:nvSpPr>
        <dsp:cNvPr id="0" name=""/>
        <dsp:cNvSpPr/>
      </dsp:nvSpPr>
      <dsp:spPr>
        <a:xfrm>
          <a:off x="327239" y="308710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0" kern="120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3111601"/>
        <a:ext cx="453235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F953-19B3-4A8E-BC34-C7659B5660A0}">
      <dsp:nvSpPr>
        <dsp:cNvPr id="0" name=""/>
        <dsp:cNvSpPr/>
      </dsp:nvSpPr>
      <dsp:spPr>
        <a:xfrm>
          <a:off x="0" y="25354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6BF0-5A8B-4590-BA12-BA6592023DDF}">
      <dsp:nvSpPr>
        <dsp:cNvPr id="0" name=""/>
        <dsp:cNvSpPr/>
      </dsp:nvSpPr>
      <dsp:spPr>
        <a:xfrm>
          <a:off x="327239" y="262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7121"/>
        <a:ext cx="4532359" cy="452844"/>
      </dsp:txXfrm>
    </dsp:sp>
    <dsp:sp modelId="{8B488CDD-720B-4788-9D55-B570286DE8DB}">
      <dsp:nvSpPr>
        <dsp:cNvPr id="0" name=""/>
        <dsp:cNvSpPr/>
      </dsp:nvSpPr>
      <dsp:spPr>
        <a:xfrm>
          <a:off x="0" y="102466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A2BE-64F7-4110-A725-634A7898935F}">
      <dsp:nvSpPr>
        <dsp:cNvPr id="0" name=""/>
        <dsp:cNvSpPr/>
      </dsp:nvSpPr>
      <dsp:spPr>
        <a:xfrm>
          <a:off x="327239" y="77374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i="0" u="sng" kern="120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sz="1700" b="1" i="0" u="sng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798241"/>
        <a:ext cx="4532359" cy="452844"/>
      </dsp:txXfrm>
    </dsp:sp>
    <dsp:sp modelId="{72DA250C-F9A8-41F1-AD49-9901A2D1B879}">
      <dsp:nvSpPr>
        <dsp:cNvPr id="0" name=""/>
        <dsp:cNvSpPr/>
      </dsp:nvSpPr>
      <dsp:spPr>
        <a:xfrm>
          <a:off x="0" y="179578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8DB0-3648-46BF-BE50-0E3DA95E2FAB}">
      <dsp:nvSpPr>
        <dsp:cNvPr id="0" name=""/>
        <dsp:cNvSpPr/>
      </dsp:nvSpPr>
      <dsp:spPr>
        <a:xfrm>
          <a:off x="327239" y="154486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1569361"/>
        <a:ext cx="4532359" cy="452844"/>
      </dsp:txXfrm>
    </dsp:sp>
    <dsp:sp modelId="{907C0B4F-2722-4EAD-ADAC-7CD12E8FE84B}">
      <dsp:nvSpPr>
        <dsp:cNvPr id="0" name=""/>
        <dsp:cNvSpPr/>
      </dsp:nvSpPr>
      <dsp:spPr>
        <a:xfrm>
          <a:off x="0" y="256690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555-E643-48FF-9AF5-EF01B7BAAFFA}">
      <dsp:nvSpPr>
        <dsp:cNvPr id="0" name=""/>
        <dsp:cNvSpPr/>
      </dsp:nvSpPr>
      <dsp:spPr>
        <a:xfrm>
          <a:off x="327239" y="231598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340481"/>
        <a:ext cx="4532359" cy="452844"/>
      </dsp:txXfrm>
    </dsp:sp>
    <dsp:sp modelId="{4EC6EFF2-A309-4A4C-85E6-4702400F0C1C}">
      <dsp:nvSpPr>
        <dsp:cNvPr id="0" name=""/>
        <dsp:cNvSpPr/>
      </dsp:nvSpPr>
      <dsp:spPr>
        <a:xfrm>
          <a:off x="0" y="333802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DFC4F-91F1-4145-BA07-96E4F3E1FEB8}">
      <dsp:nvSpPr>
        <dsp:cNvPr id="0" name=""/>
        <dsp:cNvSpPr/>
      </dsp:nvSpPr>
      <dsp:spPr>
        <a:xfrm>
          <a:off x="327239" y="308710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0" kern="120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3111601"/>
        <a:ext cx="4532359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F953-19B3-4A8E-BC34-C7659B5660A0}">
      <dsp:nvSpPr>
        <dsp:cNvPr id="0" name=""/>
        <dsp:cNvSpPr/>
      </dsp:nvSpPr>
      <dsp:spPr>
        <a:xfrm>
          <a:off x="0" y="25354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6BF0-5A8B-4590-BA12-BA6592023DDF}">
      <dsp:nvSpPr>
        <dsp:cNvPr id="0" name=""/>
        <dsp:cNvSpPr/>
      </dsp:nvSpPr>
      <dsp:spPr>
        <a:xfrm>
          <a:off x="327239" y="262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7121"/>
        <a:ext cx="4532359" cy="452844"/>
      </dsp:txXfrm>
    </dsp:sp>
    <dsp:sp modelId="{8B488CDD-720B-4788-9D55-B570286DE8DB}">
      <dsp:nvSpPr>
        <dsp:cNvPr id="0" name=""/>
        <dsp:cNvSpPr/>
      </dsp:nvSpPr>
      <dsp:spPr>
        <a:xfrm>
          <a:off x="0" y="102466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A2BE-64F7-4110-A725-634A7898935F}">
      <dsp:nvSpPr>
        <dsp:cNvPr id="0" name=""/>
        <dsp:cNvSpPr/>
      </dsp:nvSpPr>
      <dsp:spPr>
        <a:xfrm>
          <a:off x="327239" y="77374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sz="1700" b="0" i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798241"/>
        <a:ext cx="4532359" cy="452844"/>
      </dsp:txXfrm>
    </dsp:sp>
    <dsp:sp modelId="{72DA250C-F9A8-41F1-AD49-9901A2D1B879}">
      <dsp:nvSpPr>
        <dsp:cNvPr id="0" name=""/>
        <dsp:cNvSpPr/>
      </dsp:nvSpPr>
      <dsp:spPr>
        <a:xfrm>
          <a:off x="0" y="179578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8DB0-3648-46BF-BE50-0E3DA95E2FAB}">
      <dsp:nvSpPr>
        <dsp:cNvPr id="0" name=""/>
        <dsp:cNvSpPr/>
      </dsp:nvSpPr>
      <dsp:spPr>
        <a:xfrm>
          <a:off x="327239" y="154486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u="sng" kern="120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sz="1700" b="1" u="sng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1569361"/>
        <a:ext cx="4532359" cy="452844"/>
      </dsp:txXfrm>
    </dsp:sp>
    <dsp:sp modelId="{907C0B4F-2722-4EAD-ADAC-7CD12E8FE84B}">
      <dsp:nvSpPr>
        <dsp:cNvPr id="0" name=""/>
        <dsp:cNvSpPr/>
      </dsp:nvSpPr>
      <dsp:spPr>
        <a:xfrm>
          <a:off x="0" y="256690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555-E643-48FF-9AF5-EF01B7BAAFFA}">
      <dsp:nvSpPr>
        <dsp:cNvPr id="0" name=""/>
        <dsp:cNvSpPr/>
      </dsp:nvSpPr>
      <dsp:spPr>
        <a:xfrm>
          <a:off x="327239" y="231598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340481"/>
        <a:ext cx="4532359" cy="452844"/>
      </dsp:txXfrm>
    </dsp:sp>
    <dsp:sp modelId="{5C1EE1A0-A46C-41DB-A3D0-36D5FFAF83ED}">
      <dsp:nvSpPr>
        <dsp:cNvPr id="0" name=""/>
        <dsp:cNvSpPr/>
      </dsp:nvSpPr>
      <dsp:spPr>
        <a:xfrm>
          <a:off x="0" y="333802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1F058-49FE-44D8-8BC4-516BA4188712}">
      <dsp:nvSpPr>
        <dsp:cNvPr id="0" name=""/>
        <dsp:cNvSpPr/>
      </dsp:nvSpPr>
      <dsp:spPr>
        <a:xfrm>
          <a:off x="327239" y="308710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0" kern="120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3111601"/>
        <a:ext cx="4532359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F953-19B3-4A8E-BC34-C7659B5660A0}">
      <dsp:nvSpPr>
        <dsp:cNvPr id="0" name=""/>
        <dsp:cNvSpPr/>
      </dsp:nvSpPr>
      <dsp:spPr>
        <a:xfrm>
          <a:off x="0" y="25354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6BF0-5A8B-4590-BA12-BA6592023DDF}">
      <dsp:nvSpPr>
        <dsp:cNvPr id="0" name=""/>
        <dsp:cNvSpPr/>
      </dsp:nvSpPr>
      <dsp:spPr>
        <a:xfrm>
          <a:off x="327239" y="262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7121"/>
        <a:ext cx="4532359" cy="452844"/>
      </dsp:txXfrm>
    </dsp:sp>
    <dsp:sp modelId="{8B488CDD-720B-4788-9D55-B570286DE8DB}">
      <dsp:nvSpPr>
        <dsp:cNvPr id="0" name=""/>
        <dsp:cNvSpPr/>
      </dsp:nvSpPr>
      <dsp:spPr>
        <a:xfrm>
          <a:off x="0" y="102466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A2BE-64F7-4110-A725-634A7898935F}">
      <dsp:nvSpPr>
        <dsp:cNvPr id="0" name=""/>
        <dsp:cNvSpPr/>
      </dsp:nvSpPr>
      <dsp:spPr>
        <a:xfrm>
          <a:off x="327239" y="77374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sz="1700" b="0" i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798241"/>
        <a:ext cx="4532359" cy="452844"/>
      </dsp:txXfrm>
    </dsp:sp>
    <dsp:sp modelId="{72DA250C-F9A8-41F1-AD49-9901A2D1B879}">
      <dsp:nvSpPr>
        <dsp:cNvPr id="0" name=""/>
        <dsp:cNvSpPr/>
      </dsp:nvSpPr>
      <dsp:spPr>
        <a:xfrm>
          <a:off x="0" y="179578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8DB0-3648-46BF-BE50-0E3DA95E2FAB}">
      <dsp:nvSpPr>
        <dsp:cNvPr id="0" name=""/>
        <dsp:cNvSpPr/>
      </dsp:nvSpPr>
      <dsp:spPr>
        <a:xfrm>
          <a:off x="327239" y="154486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u="none" kern="120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sz="1700" b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1569361"/>
        <a:ext cx="4532359" cy="452844"/>
      </dsp:txXfrm>
    </dsp:sp>
    <dsp:sp modelId="{907C0B4F-2722-4EAD-ADAC-7CD12E8FE84B}">
      <dsp:nvSpPr>
        <dsp:cNvPr id="0" name=""/>
        <dsp:cNvSpPr/>
      </dsp:nvSpPr>
      <dsp:spPr>
        <a:xfrm>
          <a:off x="0" y="256690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555-E643-48FF-9AF5-EF01B7BAAFFA}">
      <dsp:nvSpPr>
        <dsp:cNvPr id="0" name=""/>
        <dsp:cNvSpPr/>
      </dsp:nvSpPr>
      <dsp:spPr>
        <a:xfrm>
          <a:off x="327239" y="231598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i="0" u="sng" kern="120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sz="1700" b="1" i="0" u="sng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340481"/>
        <a:ext cx="4532359" cy="452844"/>
      </dsp:txXfrm>
    </dsp:sp>
    <dsp:sp modelId="{D872A800-565F-410A-8747-F6F3C0CD00D3}">
      <dsp:nvSpPr>
        <dsp:cNvPr id="0" name=""/>
        <dsp:cNvSpPr/>
      </dsp:nvSpPr>
      <dsp:spPr>
        <a:xfrm>
          <a:off x="0" y="333802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12156-129C-492D-B970-290718032304}">
      <dsp:nvSpPr>
        <dsp:cNvPr id="0" name=""/>
        <dsp:cNvSpPr/>
      </dsp:nvSpPr>
      <dsp:spPr>
        <a:xfrm>
          <a:off x="327239" y="308710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0" i="0" u="none" kern="120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3111601"/>
        <a:ext cx="4532359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F953-19B3-4A8E-BC34-C7659B5660A0}">
      <dsp:nvSpPr>
        <dsp:cNvPr id="0" name=""/>
        <dsp:cNvSpPr/>
      </dsp:nvSpPr>
      <dsp:spPr>
        <a:xfrm>
          <a:off x="0" y="25354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6BF0-5A8B-4590-BA12-BA6592023DDF}">
      <dsp:nvSpPr>
        <dsp:cNvPr id="0" name=""/>
        <dsp:cNvSpPr/>
      </dsp:nvSpPr>
      <dsp:spPr>
        <a:xfrm>
          <a:off x="327239" y="262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7121"/>
        <a:ext cx="4532359" cy="452844"/>
      </dsp:txXfrm>
    </dsp:sp>
    <dsp:sp modelId="{8B488CDD-720B-4788-9D55-B570286DE8DB}">
      <dsp:nvSpPr>
        <dsp:cNvPr id="0" name=""/>
        <dsp:cNvSpPr/>
      </dsp:nvSpPr>
      <dsp:spPr>
        <a:xfrm>
          <a:off x="0" y="102466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A2BE-64F7-4110-A725-634A7898935F}">
      <dsp:nvSpPr>
        <dsp:cNvPr id="0" name=""/>
        <dsp:cNvSpPr/>
      </dsp:nvSpPr>
      <dsp:spPr>
        <a:xfrm>
          <a:off x="327239" y="77374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sz="1700" b="0" i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798241"/>
        <a:ext cx="4532359" cy="452844"/>
      </dsp:txXfrm>
    </dsp:sp>
    <dsp:sp modelId="{72DA250C-F9A8-41F1-AD49-9901A2D1B879}">
      <dsp:nvSpPr>
        <dsp:cNvPr id="0" name=""/>
        <dsp:cNvSpPr/>
      </dsp:nvSpPr>
      <dsp:spPr>
        <a:xfrm>
          <a:off x="0" y="179578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8DB0-3648-46BF-BE50-0E3DA95E2FAB}">
      <dsp:nvSpPr>
        <dsp:cNvPr id="0" name=""/>
        <dsp:cNvSpPr/>
      </dsp:nvSpPr>
      <dsp:spPr>
        <a:xfrm>
          <a:off x="327239" y="154486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u="none" kern="120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sz="1700" b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1569361"/>
        <a:ext cx="4532359" cy="452844"/>
      </dsp:txXfrm>
    </dsp:sp>
    <dsp:sp modelId="{907C0B4F-2722-4EAD-ADAC-7CD12E8FE84B}">
      <dsp:nvSpPr>
        <dsp:cNvPr id="0" name=""/>
        <dsp:cNvSpPr/>
      </dsp:nvSpPr>
      <dsp:spPr>
        <a:xfrm>
          <a:off x="0" y="256690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555-E643-48FF-9AF5-EF01B7BAAFFA}">
      <dsp:nvSpPr>
        <dsp:cNvPr id="0" name=""/>
        <dsp:cNvSpPr/>
      </dsp:nvSpPr>
      <dsp:spPr>
        <a:xfrm>
          <a:off x="327239" y="231598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340481"/>
        <a:ext cx="4532359" cy="452844"/>
      </dsp:txXfrm>
    </dsp:sp>
    <dsp:sp modelId="{D872A800-565F-410A-8747-F6F3C0CD00D3}">
      <dsp:nvSpPr>
        <dsp:cNvPr id="0" name=""/>
        <dsp:cNvSpPr/>
      </dsp:nvSpPr>
      <dsp:spPr>
        <a:xfrm>
          <a:off x="0" y="333802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12156-129C-492D-B970-290718032304}">
      <dsp:nvSpPr>
        <dsp:cNvPr id="0" name=""/>
        <dsp:cNvSpPr/>
      </dsp:nvSpPr>
      <dsp:spPr>
        <a:xfrm>
          <a:off x="327239" y="308710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i="0" u="none" kern="120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sz="1700" b="1" i="0" u="none" kern="120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sz="1700" b="1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3111601"/>
        <a:ext cx="4532359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09713" y="0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4244975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09713" y="4244975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B3D1868-A96F-4CA2-A5F5-49ECFF11D2F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8357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t" anchorCtr="0" compatLnSpc="1">
            <a:prstTxWarp prst="textNoShape">
              <a:avLst/>
            </a:prstTxWarp>
          </a:bodyPr>
          <a:lstStyle>
            <a:lvl1pPr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09713" y="0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t" anchorCtr="0" compatLnSpc="1">
            <a:prstTxWarp prst="textNoShape">
              <a:avLst/>
            </a:prstTxWarp>
          </a:bodyPr>
          <a:lstStyle>
            <a:lvl1pPr algn="r"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7488" y="336550"/>
            <a:ext cx="2228850" cy="1673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6700" y="2122488"/>
            <a:ext cx="2130425" cy="201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244975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b" anchorCtr="0" compatLnSpc="1">
            <a:prstTxWarp prst="textNoShape">
              <a:avLst/>
            </a:prstTxWarp>
          </a:bodyPr>
          <a:lstStyle>
            <a:lvl1pPr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09713" y="4244975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b" anchorCtr="0" compatLnSpc="1">
            <a:prstTxWarp prst="textNoShape">
              <a:avLst/>
            </a:prstTxWarp>
          </a:bodyPr>
          <a:lstStyle>
            <a:lvl1pPr algn="r"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CC8874A8-AE32-45DC-9030-3EADC8D2F06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817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7159D4-EF59-4768-965D-B9E8F05B93AA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1254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149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4475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0538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-71438" y="1174750"/>
            <a:ext cx="4367213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4349750" y="4044950"/>
            <a:ext cx="3852863" cy="0"/>
          </a:xfrm>
          <a:prstGeom prst="line">
            <a:avLst/>
          </a:prstGeom>
          <a:noFill/>
          <a:ln w="25400">
            <a:solidFill>
              <a:schemeClr val="hlink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968500" y="800100"/>
            <a:ext cx="23177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160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257675" y="2882900"/>
            <a:ext cx="39227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Title Block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257675" y="4152900"/>
            <a:ext cx="3922713" cy="787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Subtitle Block</a:t>
            </a:r>
          </a:p>
        </p:txBody>
      </p:sp>
      <p:pic>
        <p:nvPicPr>
          <p:cNvPr id="10" name="Picture 5" descr="C:\Users\雅川\AppData\Roaming\Tencent\Users\386386\QQ\WinTemp\RichOle\XNL0]]O(N@{]K$1%8$}0B76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76" y="681574"/>
            <a:ext cx="2094496" cy="42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139F882B-AA59-4A2E-AF6A-2081E11B243B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D42A66ED-D6C2-4811-B0A2-75C725E53EB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69063" y="604838"/>
            <a:ext cx="2038350" cy="55784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2425" y="604838"/>
            <a:ext cx="5964238" cy="55784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0C46BC44-921B-443B-9D08-126C31F2CB2F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2090738"/>
            <a:ext cx="3894137" cy="4092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3275" y="2090738"/>
            <a:ext cx="3894138" cy="4092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8F3E2849-AF34-41C1-8F22-6F04716A8CF5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2090738"/>
            <a:ext cx="7940675" cy="19700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6738" y="4213225"/>
            <a:ext cx="7940675" cy="1970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FE32C265-8F1C-4741-8D32-631046FEA30B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2090738"/>
            <a:ext cx="7940675" cy="40925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03437204-2989-4524-9910-F027C3D828D3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2090738"/>
            <a:ext cx="3894137" cy="4092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13275" y="2090738"/>
            <a:ext cx="3894138" cy="40925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95832622-7485-45BC-A50C-EB041EAE1E67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7"/>
          <p:cNvSpPr>
            <a:spLocks noChangeShapeType="1"/>
          </p:cNvSpPr>
          <p:nvPr userDrawn="1"/>
        </p:nvSpPr>
        <p:spPr bwMode="auto">
          <a:xfrm>
            <a:off x="3503613" y="3248025"/>
            <a:ext cx="5076825" cy="0"/>
          </a:xfrm>
          <a:prstGeom prst="line">
            <a:avLst/>
          </a:prstGeom>
          <a:noFill/>
          <a:ln w="31750">
            <a:solidFill>
              <a:srgbClr val="908F97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ea typeface="华文细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7263" y="2619375"/>
            <a:ext cx="5103812" cy="58477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quarter" idx="10"/>
          </p:nvPr>
        </p:nvSpPr>
        <p:spPr>
          <a:xfrm>
            <a:off x="6438900" y="3371850"/>
            <a:ext cx="2162175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36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228" y="2619375"/>
            <a:ext cx="6697847" cy="570392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34876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846161"/>
            <a:ext cx="7402513" cy="513048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756882"/>
            <a:ext cx="7940675" cy="4426432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A6E91DF3-8473-4AB4-9BFD-45040679FBA2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99D773D1-14DF-4F58-A392-518768F07BBA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2090738"/>
            <a:ext cx="3894137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3275" y="2090738"/>
            <a:ext cx="3894138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3C1E20B5-149D-480E-A3D7-F0E0ACD1E251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B6279849-3839-4FCF-A842-4237A829ED2D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43397A1F-4C4F-449B-8112-71E5301C36C6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5B5B5D15-6C94-417F-A466-B2B3DB7042C1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485C15A8-F7B6-4646-925A-51284ACF4A5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2425" y="750627"/>
            <a:ext cx="7402513" cy="581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 which should run no more than two lines and should not be all initial caps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2090738"/>
            <a:ext cx="7940675" cy="409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2925" y="6613525"/>
            <a:ext cx="190500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hlink"/>
                </a:solidFill>
                <a:ea typeface="宋体" charset="-122"/>
              </a:defRPr>
            </a:lvl1pPr>
          </a:lstStyle>
          <a:p>
            <a:pPr>
              <a:defRPr/>
            </a:pPr>
            <a:r>
              <a:rPr lang="zh-CN" altLang="en-US"/>
              <a:t> </a:t>
            </a:r>
            <a:fld id="{51224240-BB18-4458-8AF6-6A5375ED84F8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41325" y="1341438"/>
            <a:ext cx="7350125" cy="0"/>
          </a:xfrm>
          <a:prstGeom prst="line">
            <a:avLst/>
          </a:prstGeom>
          <a:noFill/>
          <a:ln w="25400">
            <a:solidFill>
              <a:schemeClr val="hlink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33" name="Line 9"/>
          <p:cNvSpPr>
            <a:spLocks noChangeShapeType="1"/>
          </p:cNvSpPr>
          <p:nvPr userDrawn="1"/>
        </p:nvSpPr>
        <p:spPr bwMode="auto">
          <a:xfrm>
            <a:off x="447675" y="720966"/>
            <a:ext cx="8262938" cy="0"/>
          </a:xfrm>
          <a:prstGeom prst="line">
            <a:avLst/>
          </a:prstGeom>
          <a:noFill/>
          <a:ln w="12700">
            <a:solidFill>
              <a:srgbClr val="005BA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563563" y="6613525"/>
            <a:ext cx="8143875" cy="3175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532272" y="6586229"/>
            <a:ext cx="4046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微链惟微，品质惟危，惟精惟一。</a:t>
            </a:r>
            <a:endParaRPr lang="zh-CN" altLang="en-US" sz="12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3" y="302996"/>
            <a:ext cx="2059227" cy="3696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68275" indent="-1682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10858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3pPr>
      <a:lvl4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/>
          </a:solidFill>
          <a:latin typeface="+mn-lt"/>
          <a:cs typeface="+mn-cs"/>
        </a:defRPr>
      </a:lvl4pPr>
      <a:lvl5pPr marL="20002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4574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146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3718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290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7" descr="红色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69744"/>
            <a:ext cx="9144000" cy="257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497263" y="2619375"/>
            <a:ext cx="51038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" name="Rectangle 1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467475" y="3817938"/>
            <a:ext cx="2133600" cy="215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40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grpSp>
        <p:nvGrpSpPr>
          <p:cNvPr id="2" name="组合 85"/>
          <p:cNvGrpSpPr>
            <a:grpSpLocks/>
          </p:cNvGrpSpPr>
          <p:nvPr/>
        </p:nvGrpSpPr>
        <p:grpSpPr bwMode="auto">
          <a:xfrm>
            <a:off x="519113" y="5859461"/>
            <a:ext cx="5634299" cy="512566"/>
            <a:chOff x="864781" y="4146698"/>
            <a:chExt cx="5633050" cy="513134"/>
          </a:xfrm>
        </p:grpSpPr>
        <p:sp>
          <p:nvSpPr>
            <p:cNvPr id="84" name="TextBox 83"/>
            <p:cNvSpPr txBox="1"/>
            <p:nvPr userDrawn="1"/>
          </p:nvSpPr>
          <p:spPr>
            <a:xfrm>
              <a:off x="864781" y="4146698"/>
              <a:ext cx="1722054" cy="308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dirty="0">
                  <a:solidFill>
                    <a:srgbClr val="B2B2B2">
                      <a:lumMod val="50000"/>
                    </a:srgbClr>
                  </a:solidFill>
                  <a:ea typeface="宋体" pitchFamily="2" charset="-122"/>
                </a:rPr>
                <a:t>www.</a:t>
              </a:r>
              <a:r>
                <a:rPr lang="en-US" altLang="zh-CN" sz="1400" dirty="0">
                  <a:solidFill>
                    <a:srgbClr val="740001"/>
                  </a:solidFill>
                  <a:ea typeface="宋体" pitchFamily="2" charset="-122"/>
                </a:rPr>
                <a:t>S</a:t>
              </a:r>
              <a:r>
                <a:rPr lang="en-US" altLang="zh-CN" sz="1400" dirty="0">
                  <a:solidFill>
                    <a:srgbClr val="B2B2B2">
                      <a:lumMod val="50000"/>
                    </a:srgbClr>
                  </a:solidFill>
                  <a:ea typeface="宋体" pitchFamily="2" charset="-122"/>
                </a:rPr>
                <a:t>un</a:t>
              </a:r>
              <a:r>
                <a:rPr lang="en-US" altLang="zh-CN" sz="1400" dirty="0">
                  <a:solidFill>
                    <a:srgbClr val="740001"/>
                  </a:solidFill>
                  <a:ea typeface="宋体" pitchFamily="2" charset="-122"/>
                </a:rPr>
                <a:t>E</a:t>
              </a:r>
              <a:r>
                <a:rPr lang="en-US" altLang="zh-CN" sz="1400" dirty="0">
                  <a:solidFill>
                    <a:srgbClr val="B2B2B2">
                      <a:lumMod val="50000"/>
                    </a:srgbClr>
                  </a:solidFill>
                  <a:ea typeface="宋体" pitchFamily="2" charset="-122"/>
                </a:rPr>
                <a:t>ee.com</a:t>
              </a:r>
              <a:endParaRPr lang="zh-CN" altLang="en-US" sz="1400" dirty="0">
                <a:solidFill>
                  <a:srgbClr val="B2B2B2">
                    <a:lumMod val="50000"/>
                  </a:srgbClr>
                </a:solidFill>
                <a:ea typeface="宋体" pitchFamily="2" charset="-122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864781" y="4351714"/>
              <a:ext cx="5633050" cy="30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dirty="0" err="1" smtClean="0">
                  <a:solidFill>
                    <a:srgbClr val="740001"/>
                  </a:solidFill>
                  <a:ea typeface="宋体" pitchFamily="2" charset="-122"/>
                </a:rPr>
                <a:t>S</a:t>
              </a:r>
              <a:r>
                <a:rPr lang="en-US" altLang="zh-CN" sz="1400" dirty="0" err="1" smtClean="0">
                  <a:solidFill>
                    <a:srgbClr val="908F97"/>
                  </a:solidFill>
                  <a:ea typeface="宋体" pitchFamily="2" charset="-122"/>
                </a:rPr>
                <a:t>un</a:t>
              </a:r>
              <a:r>
                <a:rPr lang="en-US" altLang="zh-CN" sz="1400" dirty="0" err="1" smtClean="0">
                  <a:solidFill>
                    <a:srgbClr val="740001"/>
                  </a:solidFill>
                  <a:ea typeface="宋体" pitchFamily="2" charset="-122"/>
                </a:rPr>
                <a:t>E</a:t>
              </a:r>
              <a:r>
                <a:rPr lang="en-US" altLang="zh-CN" sz="1400" dirty="0" err="1" smtClean="0">
                  <a:solidFill>
                    <a:srgbClr val="908F97"/>
                  </a:solidFill>
                  <a:ea typeface="宋体" pitchFamily="2" charset="-122"/>
                </a:rPr>
                <a:t>ee</a:t>
              </a:r>
              <a:r>
                <a:rPr lang="en-US" altLang="zh-CN" sz="1400" dirty="0" smtClean="0">
                  <a:solidFill>
                    <a:srgbClr val="908F97"/>
                  </a:solidFill>
                  <a:ea typeface="宋体" pitchFamily="2" charset="-122"/>
                </a:rPr>
                <a:t> </a:t>
              </a:r>
              <a:r>
                <a:rPr lang="en-US" altLang="zh-CN" sz="1400" dirty="0" err="1" smtClean="0">
                  <a:solidFill>
                    <a:srgbClr val="908F97"/>
                  </a:solidFill>
                  <a:ea typeface="宋体" pitchFamily="2" charset="-122"/>
                </a:rPr>
                <a:t>Weilian</a:t>
              </a:r>
              <a:r>
                <a:rPr lang="en-US" altLang="zh-CN" sz="1400" dirty="0" smtClean="0">
                  <a:solidFill>
                    <a:srgbClr val="908F97"/>
                  </a:solidFill>
                  <a:ea typeface="宋体" pitchFamily="2" charset="-122"/>
                </a:rPr>
                <a:t>  Science and Technology Development Co., Ltd.</a:t>
              </a:r>
            </a:p>
          </p:txBody>
        </p:sp>
      </p:grpSp>
      <p:sp>
        <p:nvSpPr>
          <p:cNvPr id="88" name="Line 7"/>
          <p:cNvSpPr>
            <a:spLocks noChangeShapeType="1"/>
          </p:cNvSpPr>
          <p:nvPr/>
        </p:nvSpPr>
        <p:spPr bwMode="auto">
          <a:xfrm>
            <a:off x="3503613" y="3248025"/>
            <a:ext cx="5076825" cy="0"/>
          </a:xfrm>
          <a:prstGeom prst="line">
            <a:avLst/>
          </a:prstGeom>
          <a:noFill/>
          <a:ln w="31750">
            <a:solidFill>
              <a:srgbClr val="908F97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ea typeface="华文细黑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9" y="761143"/>
            <a:ext cx="2584576" cy="4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advClick="0" advTm="8000">
    <p:fade thruBlk="1"/>
  </p:transition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n-lt"/>
          <a:ea typeface="黑体" pitchFamily="49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›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FrutigerNext LT Medium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2754313" y="3218945"/>
            <a:ext cx="5846762" cy="785868"/>
          </a:xfrm>
        </p:spPr>
        <p:txBody>
          <a:bodyPr anchor="ctr"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象翌微链科技发展有限公司</a:t>
            </a:r>
            <a:endParaRPr lang="zh-CN" altLang="en-US" sz="1600" dirty="0" smtClean="0">
              <a:latin typeface="微软雅黑" pitchFamily="34" charset="-122"/>
              <a:ea typeface="微软雅黑" pitchFamily="34" charset="-122"/>
              <a:cs typeface="Arial Unicode MS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 bwMode="auto">
          <a:xfrm>
            <a:off x="1413163" y="2275660"/>
            <a:ext cx="6190014" cy="6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1" rIns="91423" bIns="45711" numCol="1" anchor="t" anchorCtr="0" compatLnSpc="1">
            <a:prstTxWarp prst="textNoShape">
              <a:avLst/>
            </a:prstTxWarp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n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5pPr>
            <a:lvl6pPr marL="45717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1434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37151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28683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3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学习</a:t>
            </a:r>
            <a:r>
              <a:rPr lang="zh-CN" altLang="en-US" sz="3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中心现状</a:t>
            </a:r>
            <a:r>
              <a:rPr lang="zh-CN" altLang="en-US" sz="3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分析报告</a:t>
            </a:r>
            <a:endParaRPr lang="zh-CN" altLang="en-US" sz="3600" kern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4975762" y="4004813"/>
            <a:ext cx="4168238" cy="33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1" rIns="91423" bIns="45711" numCol="1" anchor="t" anchorCtr="0" compatLnSpc="1">
            <a:prstTxWarp prst="textNoShape">
              <a:avLst/>
            </a:prstTxWarp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n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5pPr>
            <a:lvl6pPr marL="45717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1434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37151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28683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字号：望贤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日期：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2018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28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日</a:t>
            </a:r>
            <a:endParaRPr lang="zh-CN" altLang="en-US" sz="1600" kern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5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10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057" y="1752913"/>
            <a:ext cx="7824334" cy="33028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11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703654048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0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课程详情页面</a:t>
            </a:r>
            <a:endParaRPr lang="zh-CN" altLang="en-US" dirty="0"/>
          </a:p>
        </p:txBody>
      </p:sp>
      <p:pic>
        <p:nvPicPr>
          <p:cNvPr id="5" name="内容占位符 4" descr="课程详情 - 学习中心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94506" y="1481138"/>
            <a:ext cx="5284360" cy="4725023"/>
          </a:xfrm>
          <a:ln>
            <a:solidFill>
              <a:schemeClr val="accent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12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6357257" y="1741714"/>
            <a:ext cx="22061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功能点：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搜索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导航栏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课件名称、简介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课件下载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笔记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讨论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交流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推荐课程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868262"/>
          </a:xfrm>
        </p:spPr>
        <p:txBody>
          <a:bodyPr/>
          <a:lstStyle/>
          <a:p>
            <a:r>
              <a:rPr lang="zh-CN" altLang="en-US" sz="1800" dirty="0" smtClean="0"/>
              <a:t>用户进入学习详情页，可以：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知道课件名称；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下载课件，离线学习；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记录笔记；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与同学进行交流；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获取到平台推荐的课程；</a:t>
            </a:r>
            <a:endParaRPr lang="en-US" altLang="zh-CN" sz="1600" dirty="0" smtClean="0"/>
          </a:p>
          <a:p>
            <a:pPr lvl="1">
              <a:buNone/>
            </a:pPr>
            <a:r>
              <a:rPr lang="zh-CN" altLang="en-US" sz="1600" dirty="0" smtClean="0"/>
              <a:t>另：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使用平台的搜索功能；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理解当前页面的路径（导航栏）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r>
              <a:rPr lang="zh-CN" altLang="en-US" sz="1800" dirty="0" smtClean="0"/>
              <a:t>缺少：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首页直接点击访问课程详情页，没有独立的课程分类页；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平台没有“学习项目”、“课程”、“课件”的区分，只有一级“课件”（课程），因此不具备二级或是三级课程所具有的特性，如：报名、课程起止时间、课程负责人（讲师）、问答、同学录等；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没有常见的小功能，如：收藏、课件评价、课程分享等；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13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14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914" y="1513115"/>
            <a:ext cx="7500257" cy="471801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15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1" y="1520570"/>
            <a:ext cx="7322684" cy="440103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16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629" y="1891167"/>
            <a:ext cx="7822465" cy="43064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中国大学</a:t>
            </a:r>
            <a:r>
              <a:rPr lang="en-US" altLang="zh-CN" dirty="0" smtClean="0"/>
              <a:t>MOOC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17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799" y="1628027"/>
            <a:ext cx="6113008" cy="469294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中国大学</a:t>
            </a:r>
            <a:r>
              <a:rPr lang="en-US" altLang="zh-CN" dirty="0" smtClean="0"/>
              <a:t>MOOC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18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8" y="1722280"/>
            <a:ext cx="8110263" cy="3947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极客学院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19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8437" y="1527586"/>
            <a:ext cx="5347671" cy="48486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771980"/>
            <a:ext cx="5656262" cy="554038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00560" y="2215637"/>
            <a:ext cx="6480175" cy="630237"/>
            <a:chOff x="1306513" y="1799997"/>
            <a:chExt cx="6480175" cy="630237"/>
          </a:xfrm>
        </p:grpSpPr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2112963" y="1799997"/>
              <a:ext cx="5673725" cy="63023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1306513" y="1799997"/>
              <a:ext cx="696912" cy="63023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gray">
            <a:xfrm>
              <a:off x="2243138" y="1914297"/>
              <a:ext cx="510063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产品现状与行业分析</a:t>
              </a: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514475" y="1915060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00560" y="3578108"/>
            <a:ext cx="6480175" cy="630238"/>
            <a:chOff x="1306513" y="2446713"/>
            <a:chExt cx="6480175" cy="630238"/>
          </a:xfrm>
        </p:grpSpPr>
        <p:sp>
          <p:nvSpPr>
            <p:cNvPr id="26" name="Freeform 9"/>
            <p:cNvSpPr>
              <a:spLocks/>
            </p:cNvSpPr>
            <p:nvPr/>
          </p:nvSpPr>
          <p:spPr bwMode="gray">
            <a:xfrm>
              <a:off x="2112963" y="2446713"/>
              <a:ext cx="5673725" cy="630238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gray">
            <a:xfrm>
              <a:off x="1306513" y="2446713"/>
              <a:ext cx="696912" cy="630238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gray">
            <a:xfrm>
              <a:off x="2238375" y="2562601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规划方向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gray">
            <a:xfrm>
              <a:off x="1514475" y="2561777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02941" y="4940580"/>
            <a:ext cx="6475413" cy="628650"/>
            <a:chOff x="1294606" y="3093284"/>
            <a:chExt cx="6475413" cy="628650"/>
          </a:xfrm>
        </p:grpSpPr>
        <p:sp>
          <p:nvSpPr>
            <p:cNvPr id="17" name="Freeform 9"/>
            <p:cNvSpPr>
              <a:spLocks/>
            </p:cNvSpPr>
            <p:nvPr/>
          </p:nvSpPr>
          <p:spPr bwMode="gray">
            <a:xfrm>
              <a:off x="2097881" y="3093284"/>
              <a:ext cx="5672138" cy="628650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gray">
            <a:xfrm>
              <a:off x="1294606" y="3093284"/>
              <a:ext cx="698500" cy="628650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gray">
            <a:xfrm>
              <a:off x="2226469" y="3207584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意见收集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gray">
            <a:xfrm>
              <a:off x="1504156" y="3224223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rgbClr val="FFFFFF"/>
                  </a:solidFill>
                </a:rPr>
                <a:t>3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00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20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66738" y="1559860"/>
            <a:ext cx="7940675" cy="46234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学习平台多向</a:t>
            </a:r>
            <a:r>
              <a:rPr lang="en-US" altLang="zh-CN" dirty="0" smtClean="0"/>
              <a:t>MOOC</a:t>
            </a:r>
            <a:r>
              <a:rPr lang="zh-CN" altLang="en-US" dirty="0" smtClean="0"/>
              <a:t>形式转化，在线有组织的培训，而非单独的课件上架，培训在一个有效期内运营，而非长期开放；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在线班级运营，报名的学员可以参加学习，通过权限控制，实现班级管理；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至少两级的内容架构，一个课程，包含多个章节的内容，多个学习课件；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多样化的课件形式，视频、文档、</a:t>
            </a:r>
            <a:r>
              <a:rPr lang="en-US" altLang="zh-CN" dirty="0" smtClean="0"/>
              <a:t>OLT</a:t>
            </a:r>
            <a:r>
              <a:rPr lang="zh-CN" altLang="en-US" dirty="0" smtClean="0"/>
              <a:t>、直播；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碎片化学习，随时随地的学习，视频在</a:t>
            </a:r>
            <a:r>
              <a:rPr lang="en-US" altLang="zh-CN" dirty="0" smtClean="0"/>
              <a:t>&lt;10</a:t>
            </a:r>
            <a:r>
              <a:rPr lang="zh-CN" altLang="en-US" dirty="0" smtClean="0"/>
              <a:t>分钟；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课程可以收藏与分享；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同一班级的同学展示，提升学习积极性；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在线讨论，学员可以提问，班级管理员可以回复学院的</a:t>
            </a:r>
            <a:r>
              <a:rPr lang="zh-CN" altLang="en-US" dirty="0" smtClean="0"/>
              <a:t>问题</a:t>
            </a:r>
            <a:r>
              <a:rPr lang="zh-CN" altLang="en-US" dirty="0"/>
              <a:t>（</a:t>
            </a:r>
            <a:r>
              <a:rPr lang="zh-CN" altLang="en-US" i="1" dirty="0" smtClean="0"/>
              <a:t>思考交流与</a:t>
            </a:r>
            <a:r>
              <a:rPr lang="zh-CN" altLang="en-US" i="1" dirty="0"/>
              <a:t>讨论</a:t>
            </a:r>
            <a:r>
              <a:rPr lang="zh-CN" altLang="en-US" dirty="0" smtClean="0"/>
              <a:t>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在线笔记，笔记可与视频锚点绑定；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21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710218284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42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考试中心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22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130" y="1586739"/>
            <a:ext cx="5400339" cy="20198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8404" y="1619797"/>
            <a:ext cx="2820856" cy="235071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0916" y="3813005"/>
            <a:ext cx="4410635" cy="21465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67693" y="4753889"/>
            <a:ext cx="4231757" cy="16218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考试中心特点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594884"/>
            <a:ext cx="7940675" cy="45884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考试中心首页（一级），展示所有考试内容，分为了“未考”与“已考”；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考试详情页（二级），显示：封面图、题数、考试时长、总分、及格分数、备注、开始考试按钮；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考试页，包含：试题（含试题类型）、答题剩余时间、答题卡（显示是否作答）；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结果统计页：得分、是否通过、答题卡、查看试卷；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退出时自动提交，包含：主动退出、被动退出、异常退出；</a:t>
            </a:r>
            <a:endParaRPr lang="en-US" altLang="zh-CN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dirty="0" smtClean="0"/>
              <a:t>缺少：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考试详情页没有考试</a:t>
            </a:r>
            <a:r>
              <a:rPr lang="zh-CN" altLang="en-US" dirty="0"/>
              <a:t>次数；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答题卡未显示试题分类；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定时自动提交功能，防止断网后无法提交；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试卷缺少模块（支持考试报告）；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23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24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525282744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85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学习中心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46073" y="2090738"/>
            <a:ext cx="3561340" cy="4092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800" dirty="0" smtClean="0"/>
              <a:t>界面简洁</a:t>
            </a:r>
            <a:endParaRPr lang="en-US" altLang="zh-CN" sz="1800" dirty="0" smtClean="0"/>
          </a:p>
          <a:p>
            <a:pPr>
              <a:lnSpc>
                <a:spcPct val="200000"/>
              </a:lnSpc>
            </a:pPr>
            <a:r>
              <a:rPr lang="zh-CN" altLang="en-US" sz="1800" dirty="0" smtClean="0"/>
              <a:t>考试较为突出；</a:t>
            </a:r>
            <a:endParaRPr lang="en-US" altLang="zh-CN" sz="1800" dirty="0" smtClean="0"/>
          </a:p>
          <a:p>
            <a:pPr>
              <a:lnSpc>
                <a:spcPct val="200000"/>
              </a:lnSpc>
            </a:pPr>
            <a:r>
              <a:rPr lang="zh-CN" altLang="en-US" sz="1800" dirty="0" smtClean="0"/>
              <a:t>模块较少；</a:t>
            </a:r>
            <a:endParaRPr lang="en-US" altLang="zh-CN" sz="1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25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30" y="1723282"/>
            <a:ext cx="2680974" cy="44600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3265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566738" y="5579918"/>
            <a:ext cx="7940675" cy="603396"/>
          </a:xfrm>
        </p:spPr>
        <p:txBody>
          <a:bodyPr numCol="3"/>
          <a:lstStyle/>
          <a:p>
            <a:r>
              <a:rPr lang="zh-CN" altLang="en-US" dirty="0" smtClean="0"/>
              <a:t>多模块</a:t>
            </a:r>
            <a:endParaRPr lang="en-US" altLang="zh-CN" dirty="0" smtClean="0"/>
          </a:p>
          <a:p>
            <a:r>
              <a:rPr lang="zh-CN" altLang="en-US" dirty="0" smtClean="0"/>
              <a:t>快捷按钮</a:t>
            </a:r>
            <a:endParaRPr lang="en-US" altLang="zh-CN" dirty="0" smtClean="0"/>
          </a:p>
          <a:p>
            <a:r>
              <a:rPr lang="zh-CN" altLang="en-US" dirty="0" smtClean="0"/>
              <a:t>导航工具栏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业内平台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26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755753" y="1508412"/>
            <a:ext cx="7637196" cy="3840000"/>
            <a:chOff x="755753" y="1903270"/>
            <a:chExt cx="7637196" cy="384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351" y="1903270"/>
              <a:ext cx="2160000" cy="384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53" y="1903270"/>
              <a:ext cx="2160000" cy="384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949" y="1903270"/>
              <a:ext cx="2160000" cy="384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30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业内平台特点：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72936"/>
            <a:ext cx="7940675" cy="4510377"/>
          </a:xfrm>
        </p:spPr>
        <p:txBody>
          <a:bodyPr/>
          <a:lstStyle/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 smtClean="0"/>
              <a:t>导航栏为不同模块导航；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 smtClean="0"/>
              <a:t>Banner</a:t>
            </a:r>
            <a:r>
              <a:rPr lang="zh-CN" altLang="en-US" sz="1800" dirty="0" smtClean="0"/>
              <a:t>为资讯等信息呈现；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 smtClean="0"/>
              <a:t>Banner </a:t>
            </a:r>
            <a:r>
              <a:rPr lang="zh-CN" altLang="en-US" sz="1800" dirty="0" smtClean="0"/>
              <a:t>下方为快捷按钮，如考试中心入口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 smtClean="0"/>
              <a:t>页面底侧为导航工具栏；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 smtClean="0"/>
              <a:t>“全部课程”模块，显示全部的课程，或是分类筛选展示课程；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 smtClean="0"/>
              <a:t>“我的学习”模块 ，查看收藏的、已经学习的或是离线下载的课程，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27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17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28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167724994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32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admin</a:t>
            </a:r>
            <a:r>
              <a:rPr lang="zh-CN" altLang="en-US" dirty="0" smtClean="0"/>
              <a:t>后台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569027"/>
            <a:ext cx="7940675" cy="4614287"/>
          </a:xfrm>
        </p:spPr>
        <p:txBody>
          <a:bodyPr/>
          <a:lstStyle/>
          <a:p>
            <a:r>
              <a:rPr lang="zh-CN" altLang="en-US" sz="1800" dirty="0" smtClean="0"/>
              <a:t>目前平台后台的主要功能：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后台登录和登出；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会员列表与会员统计；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课程分类管理；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课程推荐列表；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课程学习统计；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试题范围；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试题列表；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考试管理列表；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考试统计查询；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系统用户管理；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企业管理；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29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558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787364783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59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缺少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704110"/>
            <a:ext cx="7940675" cy="44792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资源管理中心；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报告管理中心；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30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4929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771980"/>
            <a:ext cx="5656262" cy="554038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00560" y="2215637"/>
            <a:ext cx="6480175" cy="630237"/>
            <a:chOff x="1306513" y="1799997"/>
            <a:chExt cx="6480175" cy="630237"/>
          </a:xfrm>
        </p:grpSpPr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2112963" y="1799997"/>
              <a:ext cx="5673725" cy="63023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1306513" y="1799997"/>
              <a:ext cx="696912" cy="63023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gray">
            <a:xfrm>
              <a:off x="2243138" y="1914297"/>
              <a:ext cx="510063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000" b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产品现状与行业分析</a:t>
              </a:r>
              <a:endParaRPr lang="zh-CN" altLang="en-US" sz="2000" b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514475" y="1915060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00560" y="3578108"/>
            <a:ext cx="6480175" cy="630238"/>
            <a:chOff x="1306513" y="2446713"/>
            <a:chExt cx="6480175" cy="630238"/>
          </a:xfrm>
        </p:grpSpPr>
        <p:sp>
          <p:nvSpPr>
            <p:cNvPr id="26" name="Freeform 9"/>
            <p:cNvSpPr>
              <a:spLocks/>
            </p:cNvSpPr>
            <p:nvPr/>
          </p:nvSpPr>
          <p:spPr bwMode="gray">
            <a:xfrm>
              <a:off x="2112963" y="2446713"/>
              <a:ext cx="5673725" cy="630238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gray">
            <a:xfrm>
              <a:off x="1306513" y="2446713"/>
              <a:ext cx="696912" cy="630238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gray">
            <a:xfrm>
              <a:off x="2238375" y="2562601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FFFFFF"/>
                  </a:solidFill>
                </a:rPr>
                <a:t>规划方向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gray">
            <a:xfrm>
              <a:off x="1514475" y="2561777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02941" y="4940580"/>
            <a:ext cx="6475413" cy="628650"/>
            <a:chOff x="1294606" y="3093284"/>
            <a:chExt cx="6475413" cy="628650"/>
          </a:xfrm>
        </p:grpSpPr>
        <p:sp>
          <p:nvSpPr>
            <p:cNvPr id="17" name="Freeform 9"/>
            <p:cNvSpPr>
              <a:spLocks/>
            </p:cNvSpPr>
            <p:nvPr/>
          </p:nvSpPr>
          <p:spPr bwMode="gray">
            <a:xfrm>
              <a:off x="2097881" y="3093284"/>
              <a:ext cx="5672138" cy="628650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gray">
            <a:xfrm>
              <a:off x="1294606" y="3093284"/>
              <a:ext cx="698500" cy="628650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gray">
            <a:xfrm>
              <a:off x="2226469" y="3207584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意见收集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gray">
            <a:xfrm>
              <a:off x="1504156" y="3224223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rgbClr val="FFFFFF"/>
                  </a:solidFill>
                </a:rPr>
                <a:t>3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5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32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pSp>
        <p:nvGrpSpPr>
          <p:cNvPr id="55" name="组合 54"/>
          <p:cNvGrpSpPr/>
          <p:nvPr/>
        </p:nvGrpSpPr>
        <p:grpSpPr>
          <a:xfrm>
            <a:off x="155864" y="1943093"/>
            <a:ext cx="8777384" cy="324004"/>
            <a:chOff x="280556" y="1943093"/>
            <a:chExt cx="8777384" cy="324004"/>
          </a:xfrm>
        </p:grpSpPr>
        <p:grpSp>
          <p:nvGrpSpPr>
            <p:cNvPr id="13" name="组合 12"/>
            <p:cNvGrpSpPr/>
            <p:nvPr/>
          </p:nvGrpSpPr>
          <p:grpSpPr>
            <a:xfrm>
              <a:off x="280556" y="1943093"/>
              <a:ext cx="8777384" cy="324004"/>
              <a:chOff x="950679" y="2140522"/>
              <a:chExt cx="7066439" cy="324004"/>
            </a:xfrm>
          </p:grpSpPr>
          <p:sp>
            <p:nvSpPr>
              <p:cNvPr id="5" name="矩形 4"/>
              <p:cNvSpPr/>
              <p:nvPr/>
            </p:nvSpPr>
            <p:spPr bwMode="auto">
              <a:xfrm>
                <a:off x="950679" y="2140526"/>
                <a:ext cx="1023595" cy="324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终端层</a:t>
                </a: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2088573" y="2140522"/>
                <a:ext cx="5928545" cy="324004"/>
                <a:chOff x="2088573" y="2140522"/>
                <a:chExt cx="5928545" cy="324004"/>
              </a:xfrm>
            </p:grpSpPr>
            <p:sp>
              <p:nvSpPr>
                <p:cNvPr id="6" name="矩形 5"/>
                <p:cNvSpPr/>
                <p:nvPr/>
              </p:nvSpPr>
              <p:spPr bwMode="auto">
                <a:xfrm>
                  <a:off x="2088573" y="2140526"/>
                  <a:ext cx="1980000" cy="324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(PC</a:t>
                  </a:r>
                  <a:r>
                    <a:rPr lang="en-US" altLang="zh-CN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)</a:t>
                  </a:r>
                  <a:endPara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 bwMode="auto">
                <a:xfrm>
                  <a:off x="4073236" y="2140525"/>
                  <a:ext cx="1980000" cy="324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14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(Mobile)</a:t>
                  </a:r>
                  <a:endPara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 bwMode="auto">
                <a:xfrm>
                  <a:off x="6037118" y="2140522"/>
                  <a:ext cx="1980000" cy="324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(</a:t>
                  </a:r>
                  <a:r>
                    <a:rPr lang="en-US" altLang="zh-CN" sz="14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Pad)</a:t>
                  </a:r>
                  <a:endPara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</p:grp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5053" y="1972869"/>
              <a:ext cx="322979" cy="28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157" y="1982164"/>
              <a:ext cx="313015" cy="252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3553" y="1984209"/>
              <a:ext cx="236489" cy="252000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155864" y="1496288"/>
            <a:ext cx="8777382" cy="324000"/>
            <a:chOff x="950679" y="2140526"/>
            <a:chExt cx="7066438" cy="324000"/>
          </a:xfrm>
        </p:grpSpPr>
        <p:sp>
          <p:nvSpPr>
            <p:cNvPr id="15" name="矩形 14"/>
            <p:cNvSpPr/>
            <p:nvPr/>
          </p:nvSpPr>
          <p:spPr bwMode="auto">
            <a:xfrm>
              <a:off x="950679" y="2140526"/>
              <a:ext cx="1023594" cy="324000"/>
            </a:xfrm>
            <a:prstGeom prst="rect">
              <a:avLst/>
            </a:prstGeom>
            <a:solidFill>
              <a:srgbClr val="632B8D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终端层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2088572" y="2140526"/>
              <a:ext cx="5928545" cy="324000"/>
            </a:xfrm>
            <a:prstGeom prst="rect">
              <a:avLst/>
            </a:prstGeom>
            <a:solidFill>
              <a:srgbClr val="632B8D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员工             管理层          人力资源           系统管理员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</p:grpSp>
      <p:sp>
        <p:nvSpPr>
          <p:cNvPr id="21" name="矩形 20"/>
          <p:cNvSpPr/>
          <p:nvPr/>
        </p:nvSpPr>
        <p:spPr bwMode="auto">
          <a:xfrm>
            <a:off x="155864" y="2348344"/>
            <a:ext cx="1271428" cy="2992582"/>
          </a:xfrm>
          <a:prstGeom prst="rect">
            <a:avLst/>
          </a:prstGeom>
          <a:solidFill>
            <a:srgbClr val="CE202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ea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业务功能层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55864" y="5486394"/>
            <a:ext cx="8777382" cy="324000"/>
            <a:chOff x="950679" y="2140526"/>
            <a:chExt cx="7066438" cy="324000"/>
          </a:xfrm>
        </p:grpSpPr>
        <p:sp>
          <p:nvSpPr>
            <p:cNvPr id="23" name="矩形 22"/>
            <p:cNvSpPr/>
            <p:nvPr/>
          </p:nvSpPr>
          <p:spPr bwMode="auto">
            <a:xfrm>
              <a:off x="950679" y="2140526"/>
              <a:ext cx="1023594" cy="324000"/>
            </a:xfrm>
            <a:prstGeom prst="rect">
              <a:avLst/>
            </a:prstGeom>
            <a:solidFill>
              <a:srgbClr val="632B8D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数据接口层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2088572" y="2140526"/>
              <a:ext cx="5928545" cy="324000"/>
            </a:xfrm>
            <a:prstGeom prst="rect">
              <a:avLst/>
            </a:prstGeom>
            <a:solidFill>
              <a:srgbClr val="632B8D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学习中心数据库及系统应用数据接口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5864" y="6172944"/>
            <a:ext cx="8777382" cy="324000"/>
            <a:chOff x="950679" y="2140526"/>
            <a:chExt cx="7066438" cy="324000"/>
          </a:xfrm>
        </p:grpSpPr>
        <p:sp>
          <p:nvSpPr>
            <p:cNvPr id="26" name="矩形 25"/>
            <p:cNvSpPr/>
            <p:nvPr/>
          </p:nvSpPr>
          <p:spPr bwMode="auto">
            <a:xfrm>
              <a:off x="950679" y="2140526"/>
              <a:ext cx="1023594" cy="324000"/>
            </a:xfrm>
            <a:prstGeom prst="rect">
              <a:avLst/>
            </a:prstGeom>
            <a:solidFill>
              <a:srgbClr val="BAE18F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0" dirty="0" smtClean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系统协同层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2088572" y="2140526"/>
              <a:ext cx="5928545" cy="324000"/>
            </a:xfrm>
            <a:prstGeom prst="rect">
              <a:avLst/>
            </a:prstGeom>
            <a:solidFill>
              <a:srgbClr val="BAE18F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象谱相关平台系统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</p:grpSp>
      <p:sp>
        <p:nvSpPr>
          <p:cNvPr id="28" name="上下箭头 27"/>
          <p:cNvSpPr/>
          <p:nvPr/>
        </p:nvSpPr>
        <p:spPr bwMode="auto">
          <a:xfrm>
            <a:off x="5096228" y="5809603"/>
            <a:ext cx="206509" cy="362550"/>
          </a:xfrm>
          <a:prstGeom prst="upDownArrow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39" y="5494003"/>
            <a:ext cx="329717" cy="288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 bwMode="auto">
          <a:xfrm>
            <a:off x="1569266" y="2348344"/>
            <a:ext cx="7363980" cy="299258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ea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1625748" y="2385555"/>
            <a:ext cx="7258478" cy="905113"/>
            <a:chOff x="1625748" y="2385555"/>
            <a:chExt cx="7258478" cy="905113"/>
          </a:xfrm>
        </p:grpSpPr>
        <p:sp>
          <p:nvSpPr>
            <p:cNvPr id="31" name="矩形 30"/>
            <p:cNvSpPr/>
            <p:nvPr/>
          </p:nvSpPr>
          <p:spPr bwMode="auto">
            <a:xfrm>
              <a:off x="1625748" y="2385555"/>
              <a:ext cx="798233" cy="905113"/>
            </a:xfrm>
            <a:prstGeom prst="rect">
              <a:avLst/>
            </a:prstGeom>
            <a:solidFill>
              <a:srgbClr val="CE202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ea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前端业务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543880" y="2385555"/>
              <a:ext cx="3251319" cy="905113"/>
              <a:chOff x="2331535" y="2385555"/>
              <a:chExt cx="3300338" cy="905113"/>
            </a:xfrm>
          </p:grpSpPr>
          <p:sp>
            <p:nvSpPr>
              <p:cNvPr id="32" name="矩形 31"/>
              <p:cNvSpPr/>
              <p:nvPr/>
            </p:nvSpPr>
            <p:spPr bwMode="auto">
              <a:xfrm>
                <a:off x="2331535" y="2385555"/>
                <a:ext cx="3300338" cy="905113"/>
              </a:xfrm>
              <a:prstGeom prst="rect">
                <a:avLst/>
              </a:prstGeom>
              <a:solidFill>
                <a:srgbClr val="CE2020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课程中心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2466920" y="2675371"/>
                <a:ext cx="3010256" cy="486000"/>
                <a:chOff x="2383792" y="2675371"/>
                <a:chExt cx="3010256" cy="486000"/>
              </a:xfrm>
            </p:grpSpPr>
            <p:sp>
              <p:nvSpPr>
                <p:cNvPr id="33" name="矩形 32"/>
                <p:cNvSpPr/>
                <p:nvPr/>
              </p:nvSpPr>
              <p:spPr bwMode="auto">
                <a:xfrm>
                  <a:off x="2383792" y="267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在线课件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 bwMode="auto">
                <a:xfrm>
                  <a:off x="3438920" y="267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在线考试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 bwMode="auto">
                <a:xfrm>
                  <a:off x="2383792" y="294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笔记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 bwMode="auto">
                <a:xfrm>
                  <a:off x="3438920" y="294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讨论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 bwMode="auto">
                <a:xfrm>
                  <a:off x="4494048" y="267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学习报告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 bwMode="auto">
                <a:xfrm>
                  <a:off x="4494048" y="294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同学录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5899800" y="2385555"/>
              <a:ext cx="2984426" cy="905113"/>
              <a:chOff x="5930973" y="2385555"/>
              <a:chExt cx="2984426" cy="905113"/>
            </a:xfrm>
          </p:grpSpPr>
          <p:sp>
            <p:nvSpPr>
              <p:cNvPr id="37" name="矩形 36"/>
              <p:cNvSpPr/>
              <p:nvPr/>
            </p:nvSpPr>
            <p:spPr bwMode="auto">
              <a:xfrm>
                <a:off x="5930973" y="2385555"/>
                <a:ext cx="2984426" cy="905113"/>
              </a:xfrm>
              <a:prstGeom prst="rect">
                <a:avLst/>
              </a:prstGeom>
              <a:solidFill>
                <a:srgbClr val="CE2020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个人中心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6064669" y="2675371"/>
                <a:ext cx="2723798" cy="486000"/>
                <a:chOff x="6111800" y="2675371"/>
                <a:chExt cx="2723798" cy="486000"/>
              </a:xfrm>
            </p:grpSpPr>
            <p:sp>
              <p:nvSpPr>
                <p:cNvPr id="43" name="矩形 42"/>
                <p:cNvSpPr/>
                <p:nvPr/>
              </p:nvSpPr>
              <p:spPr bwMode="auto">
                <a:xfrm>
                  <a:off x="7059699" y="267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我的收藏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 bwMode="auto">
                <a:xfrm>
                  <a:off x="7059699" y="294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我的讨论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 bwMode="auto">
                <a:xfrm>
                  <a:off x="8007598" y="267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我的考试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 bwMode="auto">
                <a:xfrm>
                  <a:off x="8007598" y="294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我的报告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48" name="矩形 47"/>
                <p:cNvSpPr/>
                <p:nvPr/>
              </p:nvSpPr>
              <p:spPr bwMode="auto">
                <a:xfrm>
                  <a:off x="6111800" y="267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我的课程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 bwMode="auto">
                <a:xfrm>
                  <a:off x="6111800" y="294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我的笔记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</p:grpSp>
        </p:grpSp>
      </p:grpSp>
      <p:grpSp>
        <p:nvGrpSpPr>
          <p:cNvPr id="95" name="组合 94"/>
          <p:cNvGrpSpPr/>
          <p:nvPr/>
        </p:nvGrpSpPr>
        <p:grpSpPr>
          <a:xfrm>
            <a:off x="1625748" y="4861065"/>
            <a:ext cx="7258478" cy="370892"/>
            <a:chOff x="1625748" y="4861065"/>
            <a:chExt cx="7258478" cy="370892"/>
          </a:xfrm>
        </p:grpSpPr>
        <p:sp>
          <p:nvSpPr>
            <p:cNvPr id="61" name="矩形 60"/>
            <p:cNvSpPr/>
            <p:nvPr/>
          </p:nvSpPr>
          <p:spPr bwMode="auto">
            <a:xfrm>
              <a:off x="1625748" y="4861065"/>
              <a:ext cx="805709" cy="370892"/>
            </a:xfrm>
            <a:prstGeom prst="rect">
              <a:avLst/>
            </a:prstGeom>
            <a:solidFill>
              <a:srgbClr val="80800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系统管理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2525748" y="4861065"/>
              <a:ext cx="6358478" cy="370892"/>
            </a:xfrm>
            <a:prstGeom prst="rect">
              <a:avLst/>
            </a:prstGeom>
            <a:solidFill>
              <a:srgbClr val="80800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企业管理        员工管理        账号管理        角色管理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1625748" y="3390685"/>
            <a:ext cx="7248088" cy="1389133"/>
            <a:chOff x="1625748" y="3390685"/>
            <a:chExt cx="7248088" cy="1389133"/>
          </a:xfrm>
        </p:grpSpPr>
        <p:sp>
          <p:nvSpPr>
            <p:cNvPr id="52" name="矩形 51"/>
            <p:cNvSpPr/>
            <p:nvPr/>
          </p:nvSpPr>
          <p:spPr bwMode="auto">
            <a:xfrm>
              <a:off x="1625748" y="3390685"/>
              <a:ext cx="805709" cy="1389133"/>
            </a:xfrm>
            <a:prstGeom prst="rect">
              <a:avLst/>
            </a:prstGeom>
            <a:solidFill>
              <a:srgbClr val="FF7733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ea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后端业务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528964" y="3400872"/>
              <a:ext cx="1034923" cy="1378946"/>
              <a:chOff x="2425054" y="3400872"/>
              <a:chExt cx="1165991" cy="1378946"/>
            </a:xfrm>
          </p:grpSpPr>
          <p:sp>
            <p:nvSpPr>
              <p:cNvPr id="53" name="矩形 52"/>
              <p:cNvSpPr/>
              <p:nvPr/>
            </p:nvSpPr>
            <p:spPr bwMode="auto">
              <a:xfrm>
                <a:off x="2425054" y="3400872"/>
                <a:ext cx="1165991" cy="1378946"/>
              </a:xfrm>
              <a:prstGeom prst="rect">
                <a:avLst/>
              </a:prstGeom>
              <a:solidFill>
                <a:srgbClr val="FF7733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课程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 bwMode="auto">
              <a:xfrm>
                <a:off x="2560439" y="377301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课程配置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 bwMode="auto">
              <a:xfrm>
                <a:off x="2560439" y="413556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资源绑定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 bwMode="auto">
              <a:xfrm>
                <a:off x="2556149" y="4457691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计划发布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3680246" y="3390685"/>
              <a:ext cx="1150575" cy="1389133"/>
              <a:chOff x="2425055" y="3390685"/>
              <a:chExt cx="1192758" cy="1389133"/>
            </a:xfrm>
          </p:grpSpPr>
          <p:sp>
            <p:nvSpPr>
              <p:cNvPr id="65" name="矩形 64"/>
              <p:cNvSpPr/>
              <p:nvPr/>
            </p:nvSpPr>
            <p:spPr bwMode="auto">
              <a:xfrm>
                <a:off x="2425055" y="3390685"/>
                <a:ext cx="1192758" cy="1389133"/>
              </a:xfrm>
              <a:prstGeom prst="rect">
                <a:avLst/>
              </a:prstGeom>
              <a:solidFill>
                <a:srgbClr val="FF7733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资源管理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 bwMode="auto">
              <a:xfrm>
                <a:off x="2560439" y="377301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课件管理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 bwMode="auto">
              <a:xfrm>
                <a:off x="2560439" y="413556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试题管理</a:t>
                </a:r>
              </a:p>
            </p:txBody>
          </p:sp>
          <p:sp>
            <p:nvSpPr>
              <p:cNvPr id="71" name="矩形 70"/>
              <p:cNvSpPr/>
              <p:nvPr/>
            </p:nvSpPr>
            <p:spPr bwMode="auto">
              <a:xfrm>
                <a:off x="2556149" y="4457691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试卷管理</a:t>
                </a: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447595" y="3390685"/>
              <a:ext cx="1426241" cy="1389133"/>
              <a:chOff x="2360907" y="3390685"/>
              <a:chExt cx="1192758" cy="1389133"/>
            </a:xfrm>
          </p:grpSpPr>
          <p:sp>
            <p:nvSpPr>
              <p:cNvPr id="73" name="矩形 72"/>
              <p:cNvSpPr/>
              <p:nvPr/>
            </p:nvSpPr>
            <p:spPr bwMode="auto">
              <a:xfrm>
                <a:off x="2360907" y="3390685"/>
                <a:ext cx="1192758" cy="1389133"/>
              </a:xfrm>
              <a:prstGeom prst="rect">
                <a:avLst/>
              </a:prstGeom>
              <a:solidFill>
                <a:srgbClr val="FF7733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Banner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中心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 bwMode="auto">
              <a:xfrm>
                <a:off x="2560439" y="377301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轮播</a:t>
                </a: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图管理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 bwMode="auto">
              <a:xfrm>
                <a:off x="2560439" y="413556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公告管理</a:t>
                </a:r>
                <a:endParaRPr lang="zh-CN" altLang="en-US" sz="1200" dirty="0">
                  <a:solidFill>
                    <a:srgbClr val="FF7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 bwMode="auto">
              <a:xfrm>
                <a:off x="2556149" y="4457691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定时推送</a:t>
                </a:r>
                <a:endParaRPr lang="zh-CN" altLang="en-US" sz="1200" dirty="0">
                  <a:solidFill>
                    <a:srgbClr val="FF7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4947180" y="3390685"/>
              <a:ext cx="1086316" cy="1389133"/>
              <a:chOff x="2425055" y="3390685"/>
              <a:chExt cx="1192758" cy="1389133"/>
            </a:xfrm>
          </p:grpSpPr>
          <p:sp>
            <p:nvSpPr>
              <p:cNvPr id="78" name="矩形 77"/>
              <p:cNvSpPr/>
              <p:nvPr/>
            </p:nvSpPr>
            <p:spPr bwMode="auto">
              <a:xfrm>
                <a:off x="2425055" y="3390685"/>
                <a:ext cx="1192758" cy="1389133"/>
              </a:xfrm>
              <a:prstGeom prst="rect">
                <a:avLst/>
              </a:prstGeom>
              <a:solidFill>
                <a:srgbClr val="FF7733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报告管理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 bwMode="auto">
              <a:xfrm>
                <a:off x="2560439" y="377301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学习</a:t>
                </a: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报告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 bwMode="auto">
              <a:xfrm>
                <a:off x="2560439" y="413556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考试报告</a:t>
                </a:r>
                <a:endParaRPr lang="zh-CN" altLang="en-US" sz="1200" dirty="0">
                  <a:solidFill>
                    <a:srgbClr val="FF7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 bwMode="auto">
              <a:xfrm>
                <a:off x="2556149" y="4457691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系统报告</a:t>
                </a:r>
                <a:endParaRPr lang="zh-CN" altLang="en-US" sz="1200" dirty="0">
                  <a:solidFill>
                    <a:srgbClr val="FF7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6145110" y="3390685"/>
              <a:ext cx="1190871" cy="1389133"/>
              <a:chOff x="2425055" y="3390685"/>
              <a:chExt cx="1192758" cy="1389133"/>
            </a:xfrm>
          </p:grpSpPr>
          <p:sp>
            <p:nvSpPr>
              <p:cNvPr id="83" name="矩形 82"/>
              <p:cNvSpPr/>
              <p:nvPr/>
            </p:nvSpPr>
            <p:spPr bwMode="auto">
              <a:xfrm>
                <a:off x="2425055" y="3390685"/>
                <a:ext cx="1192758" cy="1389133"/>
              </a:xfrm>
              <a:prstGeom prst="rect">
                <a:avLst/>
              </a:prstGeom>
              <a:solidFill>
                <a:srgbClr val="FF7733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分类管理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 bwMode="auto">
              <a:xfrm>
                <a:off x="2560439" y="377301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课程分类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 bwMode="auto">
              <a:xfrm>
                <a:off x="2560439" y="413556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资源分类</a:t>
                </a:r>
                <a:endParaRPr lang="zh-CN" altLang="en-US" sz="1200" dirty="0">
                  <a:solidFill>
                    <a:srgbClr val="FF7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</p:grpSp>
      </p:grpSp>
      <p:sp>
        <p:nvSpPr>
          <p:cNvPr id="92" name="标题 1"/>
          <p:cNvSpPr>
            <a:spLocks noGrp="1"/>
          </p:cNvSpPr>
          <p:nvPr>
            <p:ph type="title"/>
          </p:nvPr>
        </p:nvSpPr>
        <p:spPr>
          <a:xfrm>
            <a:off x="352425" y="846161"/>
            <a:ext cx="7402513" cy="513048"/>
          </a:xfrm>
        </p:spPr>
        <p:txBody>
          <a:bodyPr/>
          <a:lstStyle/>
          <a:p>
            <a:r>
              <a:rPr lang="zh-CN" altLang="en-US" dirty="0" smtClean="0"/>
              <a:t>学习中心规划结构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453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建议功能规划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00200"/>
            <a:ext cx="7940675" cy="4583114"/>
          </a:xfrm>
        </p:spPr>
        <p:txBody>
          <a:bodyPr/>
          <a:lstStyle/>
          <a:p>
            <a:r>
              <a:rPr lang="zh-CN" altLang="en-US" dirty="0" smtClean="0"/>
              <a:t>前台增加个人中心“我的学习”模块，包含：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我学习的课程；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我收藏的课程；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我的考试；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我的讨论；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我的笔记；</a:t>
            </a:r>
            <a:endParaRPr lang="en-US" altLang="zh-CN" dirty="0" smtClean="0"/>
          </a:p>
          <a:p>
            <a:r>
              <a:rPr lang="zh-CN" altLang="en-US" dirty="0" smtClean="0"/>
              <a:t>前台优化导航设计；</a:t>
            </a:r>
            <a:endParaRPr lang="en-US" altLang="zh-CN" dirty="0" smtClean="0"/>
          </a:p>
          <a:p>
            <a:r>
              <a:rPr lang="zh-CN" altLang="en-US" dirty="0" smtClean="0"/>
              <a:t>前台增加课程模块“全部课程”，；</a:t>
            </a:r>
            <a:endParaRPr lang="en-US" altLang="zh-CN" dirty="0" smtClean="0"/>
          </a:p>
          <a:p>
            <a:r>
              <a:rPr lang="zh-CN" altLang="en-US" dirty="0" smtClean="0"/>
              <a:t>课程优化为：课程</a:t>
            </a:r>
            <a:r>
              <a:rPr lang="en-US" altLang="zh-CN" dirty="0" smtClean="0"/>
              <a:t>-&gt;</a:t>
            </a:r>
            <a:r>
              <a:rPr lang="zh-CN" altLang="en-US" dirty="0"/>
              <a:t>活动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课件，两级，增加收藏功能，“交流”模块改为“讨论”，增加个人报告功能，增加同学栏；</a:t>
            </a:r>
            <a:endParaRPr lang="en-US" altLang="zh-CN" dirty="0" smtClean="0"/>
          </a:p>
          <a:p>
            <a:r>
              <a:rPr lang="zh-CN" altLang="en-US" dirty="0" smtClean="0"/>
              <a:t>增加学习直播模块（中长期）；</a:t>
            </a:r>
            <a:endParaRPr lang="en-US" altLang="zh-CN" dirty="0" smtClean="0"/>
          </a:p>
          <a:p>
            <a:r>
              <a:rPr lang="zh-CN" altLang="en-US" dirty="0" smtClean="0"/>
              <a:t>增加站内信；</a:t>
            </a:r>
            <a:endParaRPr lang="en-US" altLang="zh-CN" dirty="0" smtClean="0"/>
          </a:p>
          <a:p>
            <a:r>
              <a:rPr lang="zh-CN" altLang="en-US" dirty="0" smtClean="0"/>
              <a:t>前台</a:t>
            </a:r>
            <a:r>
              <a:rPr lang="en-US" altLang="zh-CN" dirty="0" smtClean="0"/>
              <a:t>banner</a:t>
            </a:r>
            <a:r>
              <a:rPr lang="zh-CN" altLang="en-US" dirty="0" smtClean="0"/>
              <a:t>支持资讯，后台增加</a:t>
            </a:r>
            <a:r>
              <a:rPr lang="en-US" altLang="zh-CN" dirty="0" smtClean="0"/>
              <a:t>banner</a:t>
            </a:r>
            <a:r>
              <a:rPr lang="zh-CN" altLang="en-US" dirty="0" smtClean="0"/>
              <a:t>管理模块；</a:t>
            </a:r>
            <a:endParaRPr lang="en-US" altLang="zh-CN" dirty="0" smtClean="0"/>
          </a:p>
          <a:p>
            <a:r>
              <a:rPr lang="zh-CN" altLang="en-US" dirty="0" smtClean="0"/>
              <a:t>后台增加用户中心，对用户角色与权限进行管理；</a:t>
            </a:r>
            <a:endParaRPr lang="en-US" altLang="zh-CN" dirty="0" smtClean="0"/>
          </a:p>
          <a:p>
            <a:r>
              <a:rPr lang="zh-CN" altLang="en-US" dirty="0" smtClean="0"/>
              <a:t>后台增加资源中心，管理课件、考试；</a:t>
            </a:r>
            <a:endParaRPr lang="en-US" altLang="zh-CN" dirty="0" smtClean="0"/>
          </a:p>
          <a:p>
            <a:r>
              <a:rPr lang="zh-CN" altLang="en-US" dirty="0" smtClean="0"/>
              <a:t>后台增加报告中心，提供课程学习、考试、平台访问报告；</a:t>
            </a:r>
            <a:endParaRPr lang="en-US" altLang="zh-CN" dirty="0" smtClean="0"/>
          </a:p>
          <a:p>
            <a:r>
              <a:rPr lang="zh-CN" altLang="en-US" dirty="0" smtClean="0"/>
              <a:t>后台增加分类管理中心，提供不同模块的分类自定义；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33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5897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个人中心（我的学习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34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1483806"/>
            <a:ext cx="7940675" cy="4266481"/>
          </a:xfrm>
          <a:ln>
            <a:solidFill>
              <a:srgbClr val="00B0F0"/>
            </a:solidFill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66738" y="5864587"/>
            <a:ext cx="7940675" cy="43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5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我的课程</a:t>
            </a:r>
            <a:endParaRPr lang="en-US" altLang="zh-CN" b="0" kern="0" dirty="0" smtClean="0"/>
          </a:p>
          <a:p>
            <a:r>
              <a:rPr lang="zh-CN" altLang="en-US" b="0" kern="0" dirty="0" smtClean="0"/>
              <a:t>我的考试</a:t>
            </a:r>
            <a:endParaRPr lang="en-US" altLang="zh-CN" b="0" kern="0" dirty="0" smtClean="0"/>
          </a:p>
          <a:p>
            <a:r>
              <a:rPr lang="zh-CN" altLang="en-US" b="0" kern="0" dirty="0" smtClean="0"/>
              <a:t>我的讨论</a:t>
            </a:r>
            <a:endParaRPr lang="en-US" altLang="zh-CN" b="0" kern="0" dirty="0" smtClean="0"/>
          </a:p>
          <a:p>
            <a:r>
              <a:rPr lang="zh-CN" altLang="en-US" b="0" kern="0" dirty="0" smtClean="0"/>
              <a:t>我的笔记</a:t>
            </a:r>
            <a:endParaRPr lang="en-US" altLang="zh-CN" b="0" kern="0" dirty="0" smtClean="0"/>
          </a:p>
          <a:p>
            <a:r>
              <a:rPr lang="zh-CN" altLang="en-US" b="0" kern="0" dirty="0" smtClean="0"/>
              <a:t>我的收藏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46427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导航优化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5652796"/>
            <a:ext cx="7940675" cy="530517"/>
          </a:xfrm>
        </p:spPr>
        <p:txBody>
          <a:bodyPr numCol="3"/>
          <a:lstStyle/>
          <a:p>
            <a:r>
              <a:rPr lang="zh-CN" altLang="en-US" sz="1400" dirty="0"/>
              <a:t>导航</a:t>
            </a:r>
            <a:r>
              <a:rPr lang="zh-CN" altLang="en-US" sz="1400" dirty="0" smtClean="0"/>
              <a:t>栏显示模块</a:t>
            </a:r>
            <a:endParaRPr lang="en-US" altLang="zh-CN" sz="1400" dirty="0" smtClean="0"/>
          </a:p>
          <a:p>
            <a:r>
              <a:rPr lang="en-US" altLang="zh-CN" sz="1400" dirty="0" smtClean="0"/>
              <a:t>banner</a:t>
            </a:r>
            <a:r>
              <a:rPr lang="zh-CN" altLang="en-US" sz="1400" dirty="0" smtClean="0"/>
              <a:t>支持资讯等内容</a:t>
            </a:r>
            <a:endParaRPr lang="en-US" altLang="zh-CN" sz="1400" dirty="0" smtClean="0"/>
          </a:p>
          <a:p>
            <a:r>
              <a:rPr lang="en-US" altLang="zh-CN" sz="1400" dirty="0" smtClean="0"/>
              <a:t>Banner</a:t>
            </a:r>
            <a:r>
              <a:rPr lang="zh-CN" altLang="en-US" sz="1400" dirty="0" smtClean="0"/>
              <a:t>下为推荐分类与模块</a:t>
            </a:r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35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857" y="1638811"/>
            <a:ext cx="7112000" cy="373438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51930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全部课程页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5604550"/>
            <a:ext cx="7940675" cy="578763"/>
          </a:xfrm>
        </p:spPr>
        <p:txBody>
          <a:bodyPr/>
          <a:lstStyle/>
          <a:p>
            <a:r>
              <a:rPr lang="zh-CN" altLang="en-US" dirty="0" smtClean="0"/>
              <a:t>全部课程页，展示全部的课程，该页面可以通过分类来筛选课程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36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5345" y="1492333"/>
            <a:ext cx="6325589" cy="397909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7593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课程分级优化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0240" y="5400142"/>
            <a:ext cx="3735098" cy="745646"/>
          </a:xfrm>
        </p:spPr>
        <p:txBody>
          <a:bodyPr/>
          <a:lstStyle/>
          <a:p>
            <a:r>
              <a:rPr lang="zh-CN" altLang="en-US" dirty="0" smtClean="0"/>
              <a:t>课程</a:t>
            </a:r>
            <a:endParaRPr lang="en-US" altLang="zh-CN" dirty="0"/>
          </a:p>
          <a:p>
            <a:pPr lvl="1"/>
            <a:r>
              <a:rPr lang="zh-CN" altLang="en-US" dirty="0" smtClean="0"/>
              <a:t>活动</a:t>
            </a:r>
            <a:endParaRPr lang="en-US" altLang="zh-CN" dirty="0" smtClean="0"/>
          </a:p>
          <a:p>
            <a:pPr lvl="2"/>
            <a:r>
              <a:rPr lang="zh-CN" altLang="en-US" dirty="0"/>
              <a:t>课件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37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40" y="1584611"/>
            <a:ext cx="7310994" cy="368358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502078" y="5400142"/>
            <a:ext cx="3735098" cy="74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课件分为：</a:t>
            </a:r>
            <a:endParaRPr lang="en-US" altLang="zh-CN" b="0" kern="0" dirty="0" smtClean="0"/>
          </a:p>
          <a:p>
            <a:pPr lvl="1"/>
            <a:r>
              <a:rPr lang="zh-CN" altLang="en-US" b="0" kern="0" dirty="0" smtClean="0"/>
              <a:t>视频</a:t>
            </a:r>
            <a:endParaRPr lang="en-US" altLang="zh-CN" b="0" kern="0" dirty="0" smtClean="0"/>
          </a:p>
          <a:p>
            <a:pPr lvl="1"/>
            <a:r>
              <a:rPr lang="zh-CN" altLang="en-US" b="0" kern="0" dirty="0" smtClean="0"/>
              <a:t>文档</a:t>
            </a:r>
            <a:endParaRPr lang="en-US" altLang="zh-CN" b="0" kern="0" dirty="0" smtClean="0"/>
          </a:p>
          <a:p>
            <a:pPr lvl="1"/>
            <a:r>
              <a:rPr lang="zh-CN" altLang="en-US" b="0" kern="0" dirty="0" smtClean="0"/>
              <a:t>考试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935737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课程首页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38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44" y="1756882"/>
            <a:ext cx="7200000" cy="436296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4689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smtClean="0"/>
              <a:t>3</a:t>
            </a:r>
            <a:r>
              <a:rPr lang="zh-CN" altLang="en-US" sz="1800" dirty="0" smtClean="0"/>
              <a:t>级：课程</a:t>
            </a:r>
            <a:r>
              <a:rPr lang="en-US" altLang="zh-CN" sz="1800" dirty="0" smtClean="0"/>
              <a:t>-&gt;</a:t>
            </a:r>
            <a:r>
              <a:rPr lang="zh-CN" altLang="en-US" sz="1800" dirty="0" smtClean="0"/>
              <a:t>活动</a:t>
            </a:r>
            <a:r>
              <a:rPr lang="en-US" altLang="zh-CN" sz="1800" dirty="0" smtClean="0"/>
              <a:t>-&gt;</a:t>
            </a:r>
            <a:r>
              <a:rPr lang="zh-CN" altLang="en-US" sz="1800" dirty="0" smtClean="0"/>
              <a:t>课件；</a:t>
            </a:r>
            <a:endParaRPr lang="en-US" altLang="zh-CN" sz="1800" dirty="0" smtClean="0"/>
          </a:p>
          <a:p>
            <a:r>
              <a:rPr lang="en-US" altLang="zh-CN" sz="1800" dirty="0" smtClean="0"/>
              <a:t>2</a:t>
            </a:r>
            <a:r>
              <a:rPr lang="zh-CN" altLang="en-US" sz="1800" dirty="0" smtClean="0"/>
              <a:t>层页面：课程首页</a:t>
            </a:r>
            <a:r>
              <a:rPr lang="en-US" altLang="zh-CN" sz="1800" dirty="0" smtClean="0"/>
              <a:t>-&gt;</a:t>
            </a:r>
            <a:r>
              <a:rPr lang="zh-CN" altLang="en-US" sz="1800" dirty="0" smtClean="0"/>
              <a:t>课程播放页；</a:t>
            </a:r>
            <a:endParaRPr lang="en-US" altLang="zh-CN" sz="1800" dirty="0" smtClean="0"/>
          </a:p>
          <a:p>
            <a:r>
              <a:rPr lang="zh-CN" altLang="en-US" sz="1800" dirty="0" smtClean="0"/>
              <a:t>课程</a:t>
            </a:r>
            <a:r>
              <a:rPr lang="zh-CN" altLang="en-US" sz="1800" dirty="0"/>
              <a:t>需要报名才可以学习</a:t>
            </a:r>
            <a:r>
              <a:rPr lang="zh-CN" altLang="en-US" sz="1800" dirty="0" smtClean="0"/>
              <a:t>，</a:t>
            </a:r>
            <a:endParaRPr lang="en-US" altLang="zh-CN" sz="1800" dirty="0" smtClean="0"/>
          </a:p>
          <a:p>
            <a:r>
              <a:rPr lang="zh-CN" altLang="en-US" sz="1800" dirty="0" smtClean="0"/>
              <a:t>课程分为公开课与非</a:t>
            </a:r>
            <a:r>
              <a:rPr lang="zh-CN" altLang="en-US" sz="1800" dirty="0"/>
              <a:t>公开课程</a:t>
            </a:r>
            <a:r>
              <a:rPr lang="zh-CN" altLang="en-US" sz="1800" dirty="0" smtClean="0"/>
              <a:t>，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公开课，所有人都可以报名；</a:t>
            </a:r>
            <a:endParaRPr lang="en-US" altLang="zh-CN" sz="1600" dirty="0"/>
          </a:p>
          <a:p>
            <a:pPr lvl="1"/>
            <a:r>
              <a:rPr lang="zh-CN" altLang="en-US" sz="1600" dirty="0" smtClean="0"/>
              <a:t>非公开课，需要</a:t>
            </a:r>
            <a:r>
              <a:rPr lang="zh-CN" altLang="en-US" sz="1600" dirty="0"/>
              <a:t>输入授课</a:t>
            </a:r>
            <a:r>
              <a:rPr lang="zh-CN" altLang="en-US" sz="1600" dirty="0" smtClean="0"/>
              <a:t>码或是管理员在后台统一报名；</a:t>
            </a:r>
            <a:endParaRPr lang="en-US" altLang="zh-CN" sz="1600" dirty="0" smtClean="0"/>
          </a:p>
          <a:p>
            <a:r>
              <a:rPr lang="zh-CN" altLang="en-US" sz="1800" dirty="0" smtClean="0"/>
              <a:t>课程中活动需要设置“开始</a:t>
            </a:r>
            <a:r>
              <a:rPr lang="zh-CN" altLang="en-US" sz="1800" dirty="0"/>
              <a:t>”</a:t>
            </a:r>
            <a:r>
              <a:rPr lang="zh-CN" altLang="en-US" sz="1800" dirty="0" smtClean="0"/>
              <a:t>与“结束</a:t>
            </a:r>
            <a:r>
              <a:rPr lang="zh-CN" altLang="en-US" sz="1800" dirty="0"/>
              <a:t>”</a:t>
            </a:r>
            <a:r>
              <a:rPr lang="zh-CN" altLang="en-US" sz="1800" dirty="0" smtClean="0"/>
              <a:t>时间，只有在时间范围内才可以学习；</a:t>
            </a:r>
            <a:endParaRPr lang="en-US" altLang="zh-CN" sz="1800" dirty="0"/>
          </a:p>
          <a:p>
            <a:r>
              <a:rPr lang="zh-CN" altLang="en-US" sz="1800" dirty="0" smtClean="0"/>
              <a:t>课程详情页包含简介、目录、讨论、笔记、个人报告等标签页；</a:t>
            </a:r>
            <a:endParaRPr lang="en-US" altLang="zh-CN" sz="1800" dirty="0" smtClean="0"/>
          </a:p>
          <a:p>
            <a:r>
              <a:rPr lang="zh-CN" altLang="en-US" sz="1800" dirty="0" smtClean="0"/>
              <a:t>简介页面含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课程描述、同学录</a:t>
            </a:r>
            <a:endParaRPr lang="zh-CN" altLang="en-US" sz="1800" dirty="0"/>
          </a:p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39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905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学习中心首页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619" y="1414530"/>
            <a:ext cx="6962217" cy="342829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83770" y="4963888"/>
            <a:ext cx="4667003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内容：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70" y="5272645"/>
            <a:ext cx="2160000" cy="1200329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Logo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、搜索栏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、导航栏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5027" y="5272647"/>
            <a:ext cx="2160000" cy="1661993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、考试入口按钮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Banner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栏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、最新课程清单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6285" y="5272646"/>
            <a:ext cx="2160000" cy="830997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、为你推荐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、热门课程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站内信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用于接受公告或是通知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40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2373734"/>
            <a:ext cx="7964440" cy="2790548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7924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站内信管理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后台用于管理站内信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41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 bwMode="auto">
          <a:xfrm>
            <a:off x="800100" y="2493818"/>
            <a:ext cx="935181" cy="301337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新建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86210"/>
              </p:ext>
            </p:extLst>
          </p:nvPr>
        </p:nvGraphicFramePr>
        <p:xfrm>
          <a:off x="796925" y="3205018"/>
          <a:ext cx="77104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081"/>
                <a:gridCol w="1285081"/>
                <a:gridCol w="1285081"/>
                <a:gridCol w="1285081"/>
                <a:gridCol w="1285081"/>
                <a:gridCol w="128508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标题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创建人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创建时间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状态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接受部门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推送时间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924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Banner </a:t>
            </a:r>
            <a:r>
              <a:rPr lang="zh-CN" altLang="en-US" dirty="0" smtClean="0"/>
              <a:t>轮播图片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Banner </a:t>
            </a:r>
            <a:r>
              <a:rPr lang="zh-CN" altLang="en-US" dirty="0" smtClean="0"/>
              <a:t>支持点击跳转到课程或是资讯详情页面；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42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857" y="2272656"/>
            <a:ext cx="7112000" cy="373438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1112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后台用户中心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818410"/>
            <a:ext cx="7940675" cy="43649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角色与权限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系统管理员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可以查看所有数据，属于超级管理员；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企业管理员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只可以管理操作自己的企业；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活动管理员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学习活动管理员，有权限管理一个培训活动；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学员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只可以学习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43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7171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后台资源中心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05750"/>
              </p:ext>
            </p:extLst>
          </p:nvPr>
        </p:nvGraphicFramePr>
        <p:xfrm>
          <a:off x="566737" y="1757364"/>
          <a:ext cx="8016154" cy="146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912"/>
                <a:gridCol w="734996"/>
                <a:gridCol w="915493"/>
                <a:gridCol w="906350"/>
                <a:gridCol w="1224189"/>
                <a:gridCol w="1049012"/>
                <a:gridCol w="1220787"/>
                <a:gridCol w="1052415"/>
              </a:tblGrid>
              <a:tr h="4315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课件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编码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大小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格式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状态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/>
                        <a:t>上传时间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创建人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27195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XXX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kj001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100MB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MP4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数学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转码中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2018-5-30 16:21:25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Admin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271951"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yyy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kj002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50MB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MP4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历史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转码成功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2018-5-30 16:22:18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Admin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44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2669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后台报告中心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 smtClean="0"/>
              <a:t>学习报告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学习统计结果，包含如：</a:t>
            </a:r>
            <a:endParaRPr lang="en-US" altLang="zh-CN" sz="1600" dirty="0" smtClean="0"/>
          </a:p>
          <a:p>
            <a:pPr lvl="2"/>
            <a:r>
              <a:rPr lang="zh-CN" altLang="en-US" sz="1400" dirty="0" smtClean="0"/>
              <a:t>课程、活动的名称、开始时间、结束时间、完成人数、报名人数；</a:t>
            </a:r>
            <a:endParaRPr lang="en-US" altLang="zh-CN" sz="1400" dirty="0" smtClean="0"/>
          </a:p>
          <a:p>
            <a:pPr lvl="2"/>
            <a:r>
              <a:rPr lang="zh-CN" altLang="en-US" sz="1400" dirty="0" smtClean="0"/>
              <a:t>学院的学习时长完成进度；</a:t>
            </a:r>
            <a:endParaRPr lang="en-US" altLang="zh-CN" sz="1800" dirty="0" smtClean="0"/>
          </a:p>
          <a:p>
            <a:endParaRPr lang="en-US" altLang="zh-CN" sz="1800" dirty="0"/>
          </a:p>
          <a:p>
            <a:r>
              <a:rPr lang="zh-CN" altLang="en-US" sz="1800" dirty="0" smtClean="0"/>
              <a:t>考试报告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考试的统计结果：</a:t>
            </a:r>
            <a:endParaRPr lang="en-US" altLang="zh-CN" sz="1600" dirty="0" smtClean="0"/>
          </a:p>
          <a:p>
            <a:pPr lvl="2"/>
            <a:r>
              <a:rPr lang="zh-CN" altLang="en-US" sz="1400" dirty="0" smtClean="0"/>
              <a:t>考试报告：试卷名称、参与人数、通过人数、未通过人数、通过率；</a:t>
            </a:r>
            <a:endParaRPr lang="en-US" altLang="zh-CN" sz="1400" dirty="0" smtClean="0"/>
          </a:p>
          <a:p>
            <a:pPr lvl="2"/>
            <a:r>
              <a:rPr lang="zh-CN" altLang="en-US" sz="1400" dirty="0" smtClean="0"/>
              <a:t>个人报告：学员名字、考试时间、考试次数、考试分数、是否通过；</a:t>
            </a:r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45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1238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 smtClean="0"/>
              <a:t>设置一下几个内容的分类：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 smtClean="0"/>
              <a:t>课程分类；</a:t>
            </a:r>
            <a:endParaRPr lang="en-US" altLang="zh-CN" sz="1600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 smtClean="0"/>
              <a:t>资源分类；</a:t>
            </a:r>
            <a:endParaRPr lang="en-US" altLang="zh-CN" sz="1600" dirty="0" smtClean="0"/>
          </a:p>
          <a:p>
            <a:pPr lvl="1"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分类将在课程配置与资源管理中起到区分课程与资源的作用；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分类支持三级目录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46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84" y="4605830"/>
            <a:ext cx="3701582" cy="123386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0657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771980"/>
            <a:ext cx="5656262" cy="554038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00560" y="2215637"/>
            <a:ext cx="6480175" cy="630237"/>
            <a:chOff x="1306513" y="1799997"/>
            <a:chExt cx="6480175" cy="630237"/>
          </a:xfrm>
        </p:grpSpPr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2112963" y="1799997"/>
              <a:ext cx="5673725" cy="63023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1306513" y="1799997"/>
              <a:ext cx="696912" cy="63023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gray">
            <a:xfrm>
              <a:off x="2243138" y="1914297"/>
              <a:ext cx="510063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000" b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产品现状与行业分析</a:t>
              </a:r>
              <a:endParaRPr lang="zh-CN" altLang="en-US" sz="2000" b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514475" y="1915060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00560" y="3578108"/>
            <a:ext cx="6480175" cy="630238"/>
            <a:chOff x="1306513" y="2446713"/>
            <a:chExt cx="6480175" cy="630238"/>
          </a:xfrm>
        </p:grpSpPr>
        <p:sp>
          <p:nvSpPr>
            <p:cNvPr id="26" name="Freeform 9"/>
            <p:cNvSpPr>
              <a:spLocks/>
            </p:cNvSpPr>
            <p:nvPr/>
          </p:nvSpPr>
          <p:spPr bwMode="gray">
            <a:xfrm>
              <a:off x="2112963" y="2446713"/>
              <a:ext cx="5673725" cy="630238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gray">
            <a:xfrm>
              <a:off x="1306513" y="2446713"/>
              <a:ext cx="696912" cy="630238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gray">
            <a:xfrm>
              <a:off x="2238375" y="2562601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规划方向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gray">
            <a:xfrm>
              <a:off x="1514475" y="2561777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02941" y="4940580"/>
            <a:ext cx="6475413" cy="628650"/>
            <a:chOff x="1294606" y="3093284"/>
            <a:chExt cx="6475413" cy="628650"/>
          </a:xfrm>
        </p:grpSpPr>
        <p:sp>
          <p:nvSpPr>
            <p:cNvPr id="17" name="Freeform 9"/>
            <p:cNvSpPr>
              <a:spLocks/>
            </p:cNvSpPr>
            <p:nvPr/>
          </p:nvSpPr>
          <p:spPr bwMode="gray">
            <a:xfrm>
              <a:off x="2097881" y="3093284"/>
              <a:ext cx="5672138" cy="628650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gray">
            <a:xfrm>
              <a:off x="1294606" y="3093284"/>
              <a:ext cx="698500" cy="628650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gray">
            <a:xfrm>
              <a:off x="2226469" y="3207584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FFFFFF"/>
                  </a:solidFill>
                </a:rPr>
                <a:t>意见收集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gray">
            <a:xfrm>
              <a:off x="1504156" y="3224223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rgbClr val="FFFFFF"/>
                  </a:solidFill>
                </a:rPr>
                <a:t>3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6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意见收集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704110"/>
            <a:ext cx="7940675" cy="44792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你对平台现状的看法？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你</a:t>
            </a:r>
            <a:r>
              <a:rPr lang="zh-CN" altLang="en-US" sz="2400" dirty="0" smtClean="0"/>
              <a:t>认为平台还应该有什么功能或性能要求？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你认为平台未来发展的方向？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你的其他建议？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48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9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777777"/>
                </a:solidFill>
              </a:rPr>
              <a:t> </a:t>
            </a:r>
            <a:fld id="{19BA1953-8978-4E62-8A32-3332B260A8A0}" type="slidenum">
              <a:rPr lang="zh-CN" altLang="en-US" smtClean="0">
                <a:solidFill>
                  <a:srgbClr val="777777"/>
                </a:solidFill>
              </a:rPr>
              <a:pPr>
                <a:defRPr/>
              </a:pPr>
              <a:t>49</a:t>
            </a:fld>
            <a:r>
              <a:rPr lang="en-US" altLang="zh-CN" smtClean="0">
                <a:solidFill>
                  <a:srgbClr val="777777"/>
                </a:solidFill>
              </a:rPr>
              <a:t> </a:t>
            </a:r>
            <a:endParaRPr lang="en-US" altLang="zh-CN" dirty="0">
              <a:solidFill>
                <a:srgbClr val="777777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" y="2314021"/>
            <a:ext cx="9144957" cy="2079849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730244" y="2290270"/>
            <a:ext cx="6382058" cy="2067974"/>
          </a:xfrm>
        </p:spPr>
        <p:txBody>
          <a:bodyPr anchor="ctr"/>
          <a:lstStyle/>
          <a:p>
            <a:pPr algn="ctr">
              <a:buFont typeface="Wingdings" pitchFamily="2" charset="2"/>
              <a:buNone/>
            </a:pPr>
            <a:r>
              <a:rPr lang="zh-CN" altLang="en-US" sz="7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17684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5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857" y="2116793"/>
            <a:ext cx="7112000" cy="373438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极客学院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6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285" y="2177142"/>
            <a:ext cx="7228834" cy="381294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腾讯课堂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7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172" y="2000038"/>
            <a:ext cx="7801202" cy="414018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新东方在线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8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800" y="2186781"/>
            <a:ext cx="7605322" cy="395276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功能对比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362857" y="1524683"/>
          <a:ext cx="8316686" cy="496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63"/>
                <a:gridCol w="2304080"/>
                <a:gridCol w="43107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功能点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学习中心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行业内其他平台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搜索栏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只可以搜索课程名称与关键词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搜索讲师、内容、简介等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导航栏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标签筛选使用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不同模块入口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考试按钮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考试中心入口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在个人中心，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下方快捷按钮中实现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条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推荐课程入口，宽度较窄，高度偏高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资讯入口，一类课程或是一个课程入口，一个学习产品入口；宽度为浏览器宽度，高度为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300~400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最新课程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取</a:t>
                      </a:r>
                      <a:r>
                        <a:rPr lang="en-US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条最新发布的课程列表，按照发布时间降序排列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最新课程为首页单独模块，通常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下与“推荐课程”、“热门课程”同级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我的学习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在页眉或与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logo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水平对齐，页眉右侧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功能快捷按钮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条下侧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站内信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接收平台学习、考试活动通知等内容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9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5">
      <a:dk1>
        <a:srgbClr val="000000"/>
      </a:dk1>
      <a:lt1>
        <a:srgbClr val="FFFFFF"/>
      </a:lt1>
      <a:dk2>
        <a:srgbClr val="18827D"/>
      </a:dk2>
      <a:lt2>
        <a:srgbClr val="A9A9A9"/>
      </a:lt2>
      <a:accent1>
        <a:srgbClr val="1088DA"/>
      </a:accent1>
      <a:accent2>
        <a:srgbClr val="005BA0"/>
      </a:accent2>
      <a:accent3>
        <a:srgbClr val="FFFFFF"/>
      </a:accent3>
      <a:accent4>
        <a:srgbClr val="000000"/>
      </a:accent4>
      <a:accent5>
        <a:srgbClr val="AAC3EA"/>
      </a:accent5>
      <a:accent6>
        <a:srgbClr val="005291"/>
      </a:accent6>
      <a:hlink>
        <a:srgbClr val="777777"/>
      </a:hlink>
      <a:folHlink>
        <a:srgbClr val="FD8A3B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000000"/>
        </a:dk1>
        <a:lt1>
          <a:srgbClr val="FFFFFF"/>
        </a:lt1>
        <a:dk2>
          <a:srgbClr val="2BB0AD"/>
        </a:dk2>
        <a:lt2>
          <a:srgbClr val="B9B9B9"/>
        </a:lt2>
        <a:accent1>
          <a:srgbClr val="005BA0"/>
        </a:accent1>
        <a:accent2>
          <a:srgbClr val="1088DA"/>
        </a:accent2>
        <a:accent3>
          <a:srgbClr val="FFFFFF"/>
        </a:accent3>
        <a:accent4>
          <a:srgbClr val="000000"/>
        </a:accent4>
        <a:accent5>
          <a:srgbClr val="AAB5CD"/>
        </a:accent5>
        <a:accent6>
          <a:srgbClr val="0D7BC5"/>
        </a:accent6>
        <a:hlink>
          <a:srgbClr val="969696"/>
        </a:hlink>
        <a:folHlink>
          <a:srgbClr val="FD8A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2BB0AD"/>
        </a:dk2>
        <a:lt2>
          <a:srgbClr val="B9B9B9"/>
        </a:lt2>
        <a:accent1>
          <a:srgbClr val="005BA0"/>
        </a:accent1>
        <a:accent2>
          <a:srgbClr val="1088DA"/>
        </a:accent2>
        <a:accent3>
          <a:srgbClr val="FFFFFF"/>
        </a:accent3>
        <a:accent4>
          <a:srgbClr val="000000"/>
        </a:accent4>
        <a:accent5>
          <a:srgbClr val="AAB5CD"/>
        </a:accent5>
        <a:accent6>
          <a:srgbClr val="0D7BC5"/>
        </a:accent6>
        <a:hlink>
          <a:srgbClr val="FD8A3B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18827D"/>
        </a:dk2>
        <a:lt2>
          <a:srgbClr val="A9A9A9"/>
        </a:lt2>
        <a:accent1>
          <a:srgbClr val="005BA0"/>
        </a:accent1>
        <a:accent2>
          <a:srgbClr val="1088DA"/>
        </a:accent2>
        <a:accent3>
          <a:srgbClr val="FFFFFF"/>
        </a:accent3>
        <a:accent4>
          <a:srgbClr val="000000"/>
        </a:accent4>
        <a:accent5>
          <a:srgbClr val="AAB5CD"/>
        </a:accent5>
        <a:accent6>
          <a:srgbClr val="0D7BC5"/>
        </a:accent6>
        <a:hlink>
          <a:srgbClr val="777777"/>
        </a:hlink>
        <a:folHlink>
          <a:srgbClr val="FD8A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18827D"/>
        </a:dk2>
        <a:lt2>
          <a:srgbClr val="A9A9A9"/>
        </a:lt2>
        <a:accent1>
          <a:srgbClr val="1088DA"/>
        </a:accent1>
        <a:accent2>
          <a:srgbClr val="005BA0"/>
        </a:accent2>
        <a:accent3>
          <a:srgbClr val="FFFFFF"/>
        </a:accent3>
        <a:accent4>
          <a:srgbClr val="000000"/>
        </a:accent4>
        <a:accent5>
          <a:srgbClr val="AAC3EA"/>
        </a:accent5>
        <a:accent6>
          <a:srgbClr val="005291"/>
        </a:accent6>
        <a:hlink>
          <a:srgbClr val="777777"/>
        </a:hlink>
        <a:folHlink>
          <a:srgbClr val="FD8A3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63223</TotalTime>
  <Words>1825</Words>
  <Application>Microsoft Office PowerPoint</Application>
  <PresentationFormat>全屏显示(4:3)</PresentationFormat>
  <Paragraphs>397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Arial Unicode MS</vt:lpstr>
      <vt:lpstr>FrutigerNext LT Medium</vt:lpstr>
      <vt:lpstr>黑体</vt:lpstr>
      <vt:lpstr>华文楷体</vt:lpstr>
      <vt:lpstr>华文细黑</vt:lpstr>
      <vt:lpstr>隶书</vt:lpstr>
      <vt:lpstr>宋体</vt:lpstr>
      <vt:lpstr>微软雅黑</vt:lpstr>
      <vt:lpstr>Arial</vt:lpstr>
      <vt:lpstr>Times New Roman</vt:lpstr>
      <vt:lpstr>Wingdings</vt:lpstr>
      <vt:lpstr>Default Design</vt:lpstr>
      <vt:lpstr>1_主题1</vt:lpstr>
      <vt:lpstr>象翌微链科技发展有限公司</vt:lpstr>
      <vt:lpstr>目录</vt:lpstr>
      <vt:lpstr>产品现状与行业分析</vt:lpstr>
      <vt:lpstr>学习中心首页</vt:lpstr>
      <vt:lpstr>行业内</vt:lpstr>
      <vt:lpstr>行业内</vt:lpstr>
      <vt:lpstr>行业内</vt:lpstr>
      <vt:lpstr>行业内</vt:lpstr>
      <vt:lpstr>功能对比</vt:lpstr>
      <vt:lpstr>示例</vt:lpstr>
      <vt:lpstr>产品现状与行业分析</vt:lpstr>
      <vt:lpstr>课程详情页面</vt:lpstr>
      <vt:lpstr>业务场景</vt:lpstr>
      <vt:lpstr>行业内——网易云课堂</vt:lpstr>
      <vt:lpstr>行业内——网易云课堂</vt:lpstr>
      <vt:lpstr>行业内——网易云课堂</vt:lpstr>
      <vt:lpstr>行业内——中国大学MOOC</vt:lpstr>
      <vt:lpstr>行业内——中国大学MOOC</vt:lpstr>
      <vt:lpstr>行业内——极客学院</vt:lpstr>
      <vt:lpstr>行业内特点</vt:lpstr>
      <vt:lpstr>产品现状与行业分析</vt:lpstr>
      <vt:lpstr>考试中心</vt:lpstr>
      <vt:lpstr>考试中心特点</vt:lpstr>
      <vt:lpstr>产品现状与行业分析</vt:lpstr>
      <vt:lpstr>学习中心</vt:lpstr>
      <vt:lpstr>业内平台</vt:lpstr>
      <vt:lpstr>业内平台特点：</vt:lpstr>
      <vt:lpstr>产品现状与行业分析</vt:lpstr>
      <vt:lpstr>admin后台</vt:lpstr>
      <vt:lpstr>缺少</vt:lpstr>
      <vt:lpstr>目录</vt:lpstr>
      <vt:lpstr>学习中心规划结构</vt:lpstr>
      <vt:lpstr>建议功能规划</vt:lpstr>
      <vt:lpstr>个人中心（我的学习）</vt:lpstr>
      <vt:lpstr>导航优化</vt:lpstr>
      <vt:lpstr>全部课程页</vt:lpstr>
      <vt:lpstr>课程分级优化</vt:lpstr>
      <vt:lpstr>课程首页</vt:lpstr>
      <vt:lpstr>课程规则</vt:lpstr>
      <vt:lpstr>站内信</vt:lpstr>
      <vt:lpstr>站内信管理</vt:lpstr>
      <vt:lpstr>Banner 轮播图片</vt:lpstr>
      <vt:lpstr>后台用户中心</vt:lpstr>
      <vt:lpstr>后台资源中心</vt:lpstr>
      <vt:lpstr>后台报告中心</vt:lpstr>
      <vt:lpstr>分类管理</vt:lpstr>
      <vt:lpstr>目录</vt:lpstr>
      <vt:lpstr>意见收集</vt:lpstr>
      <vt:lpstr>PowerPoint 演示文稿</vt:lpstr>
    </vt:vector>
  </TitlesOfParts>
  <Company>Skylink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象翌微链公司介绍</dc:title>
  <dc:creator>林雅川</dc:creator>
  <cp:lastModifiedBy>y</cp:lastModifiedBy>
  <cp:revision>2478</cp:revision>
  <dcterms:created xsi:type="dcterms:W3CDTF">2001-12-04T20:29:14Z</dcterms:created>
  <dcterms:modified xsi:type="dcterms:W3CDTF">2018-05-30T10:39:10Z</dcterms:modified>
</cp:coreProperties>
</file>